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1" r:id="rId3"/>
    <p:sldId id="262" r:id="rId4"/>
    <p:sldId id="263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B040CA-93EF-4469-82A8-BCDDF7A58B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18493DE2-FA71-4F55-932E-069623F1DB76}">
      <dgm:prSet phldrT="[Texto]"/>
      <dgm:spPr/>
      <dgm:t>
        <a:bodyPr/>
        <a:lstStyle/>
        <a:p>
          <a:r>
            <a:rPr lang="pt-PT" dirty="0" smtClean="0"/>
            <a:t>SGC</a:t>
          </a:r>
          <a:endParaRPr lang="pt-PT" dirty="0"/>
        </a:p>
      </dgm:t>
    </dgm:pt>
    <dgm:pt modelId="{76442C4E-FF91-4F25-9CB0-F5D2C8B6741B}" type="parTrans" cxnId="{4D337FF2-FDEB-4CF3-BBBF-1DB4773ABF34}">
      <dgm:prSet/>
      <dgm:spPr/>
      <dgm:t>
        <a:bodyPr/>
        <a:lstStyle/>
        <a:p>
          <a:endParaRPr lang="pt-PT"/>
        </a:p>
      </dgm:t>
    </dgm:pt>
    <dgm:pt modelId="{C18706A2-4291-4987-B0AA-A09A6056D4C7}" type="sibTrans" cxnId="{4D337FF2-FDEB-4CF3-BBBF-1DB4773ABF34}">
      <dgm:prSet/>
      <dgm:spPr/>
      <dgm:t>
        <a:bodyPr/>
        <a:lstStyle/>
        <a:p>
          <a:endParaRPr lang="pt-PT"/>
        </a:p>
      </dgm:t>
    </dgm:pt>
    <dgm:pt modelId="{547A513E-C97E-4702-BD60-43E9727D091D}">
      <dgm:prSet phldrT="[Texto]"/>
      <dgm:spPr/>
      <dgm:t>
        <a:bodyPr/>
        <a:lstStyle/>
        <a:p>
          <a:r>
            <a:rPr lang="pt-PT" dirty="0" smtClean="0"/>
            <a:t>Data</a:t>
          </a:r>
        </a:p>
        <a:p>
          <a:r>
            <a:rPr lang="pt-PT" dirty="0" smtClean="0"/>
            <a:t>Mining</a:t>
          </a:r>
          <a:endParaRPr lang="pt-PT" dirty="0"/>
        </a:p>
      </dgm:t>
    </dgm:pt>
    <dgm:pt modelId="{5A8482C2-DE84-4C64-B37C-73C1C5CBAE53}" type="parTrans" cxnId="{AC95DF8D-1CAC-4047-87AE-E696D01CEDB7}">
      <dgm:prSet/>
      <dgm:spPr/>
      <dgm:t>
        <a:bodyPr/>
        <a:lstStyle/>
        <a:p>
          <a:endParaRPr lang="pt-PT"/>
        </a:p>
      </dgm:t>
    </dgm:pt>
    <dgm:pt modelId="{D5477DE6-59F9-4FDB-B577-572446BFE29D}" type="sibTrans" cxnId="{AC95DF8D-1CAC-4047-87AE-E696D01CEDB7}">
      <dgm:prSet/>
      <dgm:spPr/>
      <dgm:t>
        <a:bodyPr/>
        <a:lstStyle/>
        <a:p>
          <a:endParaRPr lang="pt-PT"/>
        </a:p>
      </dgm:t>
    </dgm:pt>
    <dgm:pt modelId="{32617A5C-138C-4483-8F44-F00CE6D8D093}">
      <dgm:prSet phldrT="[Texto]"/>
      <dgm:spPr/>
      <dgm:t>
        <a:bodyPr/>
        <a:lstStyle/>
        <a:p>
          <a:r>
            <a:rPr lang="pt-PT" dirty="0" smtClean="0"/>
            <a:t>Groupware</a:t>
          </a:r>
        </a:p>
        <a:p>
          <a:r>
            <a:rPr lang="pt-PT" dirty="0" smtClean="0"/>
            <a:t>workflow</a:t>
          </a:r>
          <a:endParaRPr lang="pt-PT" dirty="0"/>
        </a:p>
      </dgm:t>
    </dgm:pt>
    <dgm:pt modelId="{A8083475-81A8-4152-B9F5-59D9053E1B18}" type="parTrans" cxnId="{EE78F96A-9ABA-4B27-A859-D27E822446F8}">
      <dgm:prSet/>
      <dgm:spPr/>
      <dgm:t>
        <a:bodyPr/>
        <a:lstStyle/>
        <a:p>
          <a:endParaRPr lang="pt-PT"/>
        </a:p>
      </dgm:t>
    </dgm:pt>
    <dgm:pt modelId="{1799F7AA-AC47-40B1-9572-F8831398A6C9}" type="sibTrans" cxnId="{EE78F96A-9ABA-4B27-A859-D27E822446F8}">
      <dgm:prSet/>
      <dgm:spPr/>
      <dgm:t>
        <a:bodyPr/>
        <a:lstStyle/>
        <a:p>
          <a:endParaRPr lang="pt-PT"/>
        </a:p>
      </dgm:t>
    </dgm:pt>
    <dgm:pt modelId="{80BC94BA-78A0-42B9-A417-8BCFA09CBB4B}">
      <dgm:prSet/>
      <dgm:spPr/>
      <dgm:t>
        <a:bodyPr/>
        <a:lstStyle/>
        <a:p>
          <a:r>
            <a:rPr lang="pt-PT" dirty="0" smtClean="0"/>
            <a:t>SGBD</a:t>
          </a:r>
          <a:endParaRPr lang="pt-PT" dirty="0"/>
        </a:p>
      </dgm:t>
    </dgm:pt>
    <dgm:pt modelId="{BDE6BBE3-9E6E-4339-9629-FD9BC57C8A0D}" type="parTrans" cxnId="{B1380532-551E-4190-9BDF-D57A2B7CC71D}">
      <dgm:prSet/>
      <dgm:spPr/>
    </dgm:pt>
    <dgm:pt modelId="{F6DF4E0D-40CF-4B53-BF23-88906FC0DBC5}" type="sibTrans" cxnId="{B1380532-551E-4190-9BDF-D57A2B7CC71D}">
      <dgm:prSet/>
      <dgm:spPr/>
    </dgm:pt>
    <dgm:pt modelId="{F2655144-0910-4B06-91D1-E75E642223EB}">
      <dgm:prSet/>
      <dgm:spPr/>
      <dgm:t>
        <a:bodyPr/>
        <a:lstStyle/>
        <a:p>
          <a:r>
            <a:rPr lang="pt-PT" dirty="0" smtClean="0"/>
            <a:t>Gestão</a:t>
          </a:r>
        </a:p>
        <a:p>
          <a:r>
            <a:rPr lang="pt-PT" dirty="0" smtClean="0"/>
            <a:t>Documental</a:t>
          </a:r>
          <a:endParaRPr lang="pt-PT" dirty="0"/>
        </a:p>
      </dgm:t>
    </dgm:pt>
    <dgm:pt modelId="{29FC44DF-CA57-490C-B080-27F429B947AB}" type="parTrans" cxnId="{03E6C9BF-88F6-4654-9D2C-FACAAF199A7A}">
      <dgm:prSet/>
      <dgm:spPr/>
    </dgm:pt>
    <dgm:pt modelId="{436CD413-427B-4398-8499-F639A4C184E2}" type="sibTrans" cxnId="{03E6C9BF-88F6-4654-9D2C-FACAAF199A7A}">
      <dgm:prSet/>
      <dgm:spPr/>
    </dgm:pt>
    <dgm:pt modelId="{901EF5D7-1916-4909-A86B-04AE2FF0AB7D}">
      <dgm:prSet/>
      <dgm:spPr/>
      <dgm:t>
        <a:bodyPr/>
        <a:lstStyle/>
        <a:p>
          <a:r>
            <a:rPr lang="pt-PT" dirty="0" smtClean="0"/>
            <a:t>Internet</a:t>
          </a:r>
          <a:endParaRPr lang="pt-PT" dirty="0"/>
        </a:p>
      </dgm:t>
    </dgm:pt>
    <dgm:pt modelId="{44790425-86BF-4D5C-844F-F495123C442C}" type="parTrans" cxnId="{7F1A0410-4214-4F26-90B5-96D9D99113CD}">
      <dgm:prSet/>
      <dgm:spPr/>
    </dgm:pt>
    <dgm:pt modelId="{0BA3DB88-8D47-426E-94B5-E1883A4C7A3E}" type="sibTrans" cxnId="{7F1A0410-4214-4F26-90B5-96D9D99113CD}">
      <dgm:prSet/>
      <dgm:spPr/>
    </dgm:pt>
    <dgm:pt modelId="{8BA284BF-ABE2-4E61-B59E-D7717A76CCFE}">
      <dgm:prSet/>
      <dgm:spPr/>
      <dgm:t>
        <a:bodyPr/>
        <a:lstStyle/>
        <a:p>
          <a:r>
            <a:rPr lang="pt-PT" dirty="0" smtClean="0"/>
            <a:t>www</a:t>
          </a:r>
          <a:endParaRPr lang="pt-PT" dirty="0"/>
        </a:p>
      </dgm:t>
    </dgm:pt>
    <dgm:pt modelId="{353D6CE4-9A62-46B6-BE99-D62E5A49C5A1}" type="parTrans" cxnId="{86B48C5D-C409-476B-A500-996FA985ED80}">
      <dgm:prSet/>
      <dgm:spPr/>
    </dgm:pt>
    <dgm:pt modelId="{6EBDAFE0-C9E8-4AC5-B26D-B8B009805875}" type="sibTrans" cxnId="{86B48C5D-C409-476B-A500-996FA985ED80}">
      <dgm:prSet/>
      <dgm:spPr/>
    </dgm:pt>
    <dgm:pt modelId="{FBFF947A-EB09-4637-820A-7D84C98824B4}">
      <dgm:prSet/>
      <dgm:spPr/>
      <dgm:t>
        <a:bodyPr/>
        <a:lstStyle/>
        <a:p>
          <a:r>
            <a:rPr lang="pt-PT" dirty="0" smtClean="0"/>
            <a:t>Correio</a:t>
          </a:r>
        </a:p>
        <a:p>
          <a:r>
            <a:rPr lang="pt-PT" dirty="0" smtClean="0"/>
            <a:t>Electrónico</a:t>
          </a:r>
          <a:endParaRPr lang="pt-PT" dirty="0"/>
        </a:p>
      </dgm:t>
    </dgm:pt>
    <dgm:pt modelId="{B47E7588-90AF-4652-B6B1-D5A0CDA5962D}" type="parTrans" cxnId="{7A27A809-C93A-439C-B15E-061659C0F4A3}">
      <dgm:prSet/>
      <dgm:spPr/>
    </dgm:pt>
    <dgm:pt modelId="{D8BA0173-03E8-49CC-8C06-DEAB575AC0F6}" type="sibTrans" cxnId="{7A27A809-C93A-439C-B15E-061659C0F4A3}">
      <dgm:prSet/>
      <dgm:spPr/>
    </dgm:pt>
    <dgm:pt modelId="{9BF228DA-B1A8-469A-B0E6-314C120BDE34}" type="pres">
      <dgm:prSet presAssocID="{97B040CA-93EF-4469-82A8-BCDDF7A58B58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</dgm:pt>
    <dgm:pt modelId="{931E5D92-0D82-4162-AC15-9E948410EC06}" type="pres">
      <dgm:prSet presAssocID="{18493DE2-FA71-4F55-932E-069623F1DB76}" presName="hierRoot1" presStyleCnt="0"/>
      <dgm:spPr/>
    </dgm:pt>
    <dgm:pt modelId="{AEA23686-24FD-4005-ABCB-0855B032E9E7}" type="pres">
      <dgm:prSet presAssocID="{18493DE2-FA71-4F55-932E-069623F1DB76}" presName="composite" presStyleCnt="0"/>
      <dgm:spPr/>
    </dgm:pt>
    <dgm:pt modelId="{8576AB56-FB32-47EF-8793-41AAB0BD2A3F}" type="pres">
      <dgm:prSet presAssocID="{18493DE2-FA71-4F55-932E-069623F1DB76}" presName="background" presStyleLbl="node0" presStyleIdx="0" presStyleCnt="1"/>
      <dgm:spPr/>
    </dgm:pt>
    <dgm:pt modelId="{1ACCED48-C502-44CD-BA87-8989AAA665F0}" type="pres">
      <dgm:prSet presAssocID="{18493DE2-FA71-4F55-932E-069623F1DB76}" presName="text" presStyleLbl="fgAcc0" presStyleIdx="0" presStyleCnt="1">
        <dgm:presLayoutVars>
          <dgm:chPref val="3"/>
        </dgm:presLayoutVars>
      </dgm:prSet>
      <dgm:spPr/>
    </dgm:pt>
    <dgm:pt modelId="{A5586344-BBA8-4037-9AA3-D05B7763C789}" type="pres">
      <dgm:prSet presAssocID="{18493DE2-FA71-4F55-932E-069623F1DB76}" presName="hierChild2" presStyleCnt="0"/>
      <dgm:spPr/>
    </dgm:pt>
    <dgm:pt modelId="{C159C539-3FF1-4D7F-ABA4-A108A5AAA3EB}" type="pres">
      <dgm:prSet presAssocID="{5A8482C2-DE84-4C64-B37C-73C1C5CBAE53}" presName="Name10" presStyleLbl="parChTrans1D2" presStyleIdx="0" presStyleCnt="5"/>
      <dgm:spPr/>
    </dgm:pt>
    <dgm:pt modelId="{75BB1E0E-180E-41FC-B224-6163296090E6}" type="pres">
      <dgm:prSet presAssocID="{547A513E-C97E-4702-BD60-43E9727D091D}" presName="hierRoot2" presStyleCnt="0"/>
      <dgm:spPr/>
    </dgm:pt>
    <dgm:pt modelId="{055509AE-F0DC-4712-BB42-675028E45CCB}" type="pres">
      <dgm:prSet presAssocID="{547A513E-C97E-4702-BD60-43E9727D091D}" presName="composite2" presStyleCnt="0"/>
      <dgm:spPr/>
    </dgm:pt>
    <dgm:pt modelId="{076860B9-A84E-4E4D-B29B-F6DFC8C392F4}" type="pres">
      <dgm:prSet presAssocID="{547A513E-C97E-4702-BD60-43E9727D091D}" presName="background2" presStyleLbl="node2" presStyleIdx="0" presStyleCnt="5"/>
      <dgm:spPr/>
    </dgm:pt>
    <dgm:pt modelId="{AB1B256A-9E02-4489-B134-E34F093D62D4}" type="pres">
      <dgm:prSet presAssocID="{547A513E-C97E-4702-BD60-43E9727D091D}" presName="text2" presStyleLbl="fgAcc2" presStyleIdx="0" presStyleCnt="5">
        <dgm:presLayoutVars>
          <dgm:chPref val="3"/>
        </dgm:presLayoutVars>
      </dgm:prSet>
      <dgm:spPr/>
    </dgm:pt>
    <dgm:pt modelId="{E211FF57-EF3E-4D7F-A9A0-C42831879C8F}" type="pres">
      <dgm:prSet presAssocID="{547A513E-C97E-4702-BD60-43E9727D091D}" presName="hierChild3" presStyleCnt="0"/>
      <dgm:spPr/>
    </dgm:pt>
    <dgm:pt modelId="{64EA9BE5-1A3D-4179-A7A6-978A1D12AB5F}" type="pres">
      <dgm:prSet presAssocID="{29FC44DF-CA57-490C-B080-27F429B947AB}" presName="Name10" presStyleLbl="parChTrans1D2" presStyleIdx="1" presStyleCnt="5"/>
      <dgm:spPr/>
    </dgm:pt>
    <dgm:pt modelId="{C8FF82B2-0083-4CD7-9BE7-E8BB66ED1D67}" type="pres">
      <dgm:prSet presAssocID="{F2655144-0910-4B06-91D1-E75E642223EB}" presName="hierRoot2" presStyleCnt="0"/>
      <dgm:spPr/>
    </dgm:pt>
    <dgm:pt modelId="{904240E1-342E-44F5-BD42-7F4A13FA1F72}" type="pres">
      <dgm:prSet presAssocID="{F2655144-0910-4B06-91D1-E75E642223EB}" presName="composite2" presStyleCnt="0"/>
      <dgm:spPr/>
    </dgm:pt>
    <dgm:pt modelId="{0C14A468-59DE-4231-82B4-390792357090}" type="pres">
      <dgm:prSet presAssocID="{F2655144-0910-4B06-91D1-E75E642223EB}" presName="background2" presStyleLbl="node2" presStyleIdx="1" presStyleCnt="5"/>
      <dgm:spPr/>
    </dgm:pt>
    <dgm:pt modelId="{F78DFA70-6A6D-4A3C-A23C-0C9A674E2F3A}" type="pres">
      <dgm:prSet presAssocID="{F2655144-0910-4B06-91D1-E75E642223EB}" presName="text2" presStyleLbl="fgAcc2" presStyleIdx="1" presStyleCnt="5">
        <dgm:presLayoutVars>
          <dgm:chPref val="3"/>
        </dgm:presLayoutVars>
      </dgm:prSet>
      <dgm:spPr/>
    </dgm:pt>
    <dgm:pt modelId="{A879C137-625D-47D1-AA61-8F42365C3D43}" type="pres">
      <dgm:prSet presAssocID="{F2655144-0910-4B06-91D1-E75E642223EB}" presName="hierChild3" presStyleCnt="0"/>
      <dgm:spPr/>
    </dgm:pt>
    <dgm:pt modelId="{194433DA-93FB-4078-AB04-32596A0ADD53}" type="pres">
      <dgm:prSet presAssocID="{44790425-86BF-4D5C-844F-F495123C442C}" presName="Name10" presStyleLbl="parChTrans1D2" presStyleIdx="2" presStyleCnt="5"/>
      <dgm:spPr/>
    </dgm:pt>
    <dgm:pt modelId="{147069D7-D102-4094-81E7-603BF9573A52}" type="pres">
      <dgm:prSet presAssocID="{901EF5D7-1916-4909-A86B-04AE2FF0AB7D}" presName="hierRoot2" presStyleCnt="0"/>
      <dgm:spPr/>
    </dgm:pt>
    <dgm:pt modelId="{021CC2DC-6FC5-4A1E-BCAB-8C1BB31C142C}" type="pres">
      <dgm:prSet presAssocID="{901EF5D7-1916-4909-A86B-04AE2FF0AB7D}" presName="composite2" presStyleCnt="0"/>
      <dgm:spPr/>
    </dgm:pt>
    <dgm:pt modelId="{2F90241D-9C3D-4771-93F9-0C09DD55F370}" type="pres">
      <dgm:prSet presAssocID="{901EF5D7-1916-4909-A86B-04AE2FF0AB7D}" presName="background2" presStyleLbl="node2" presStyleIdx="2" presStyleCnt="5"/>
      <dgm:spPr/>
    </dgm:pt>
    <dgm:pt modelId="{A884BD0C-93F2-41DB-BEC9-545AC60B91B4}" type="pres">
      <dgm:prSet presAssocID="{901EF5D7-1916-4909-A86B-04AE2FF0AB7D}" presName="text2" presStyleLbl="fgAcc2" presStyleIdx="2" presStyleCnt="5" custLinFactNeighborX="-2463" custLinFactNeighborY="11378">
        <dgm:presLayoutVars>
          <dgm:chPref val="3"/>
        </dgm:presLayoutVars>
      </dgm:prSet>
      <dgm:spPr/>
    </dgm:pt>
    <dgm:pt modelId="{79E9545F-678D-42F8-B41F-C69EF6826686}" type="pres">
      <dgm:prSet presAssocID="{901EF5D7-1916-4909-A86B-04AE2FF0AB7D}" presName="hierChild3" presStyleCnt="0"/>
      <dgm:spPr/>
    </dgm:pt>
    <dgm:pt modelId="{958298CD-0F5B-4C75-9005-1F139F9734DB}" type="pres">
      <dgm:prSet presAssocID="{353D6CE4-9A62-46B6-BE99-D62E5A49C5A1}" presName="Name17" presStyleLbl="parChTrans1D3" presStyleIdx="0" presStyleCnt="2"/>
      <dgm:spPr/>
    </dgm:pt>
    <dgm:pt modelId="{D832F239-8C35-4289-A85C-BC1AE6CF1F8D}" type="pres">
      <dgm:prSet presAssocID="{8BA284BF-ABE2-4E61-B59E-D7717A76CCFE}" presName="hierRoot3" presStyleCnt="0"/>
      <dgm:spPr/>
    </dgm:pt>
    <dgm:pt modelId="{0E0D8480-815A-4C2E-8D48-92A613866D15}" type="pres">
      <dgm:prSet presAssocID="{8BA284BF-ABE2-4E61-B59E-D7717A76CCFE}" presName="composite3" presStyleCnt="0"/>
      <dgm:spPr/>
    </dgm:pt>
    <dgm:pt modelId="{8DED9753-4196-4DE4-B18C-AF35E6794EF6}" type="pres">
      <dgm:prSet presAssocID="{8BA284BF-ABE2-4E61-B59E-D7717A76CCFE}" presName="background3" presStyleLbl="node3" presStyleIdx="0" presStyleCnt="2"/>
      <dgm:spPr/>
    </dgm:pt>
    <dgm:pt modelId="{841D12B9-37F0-4664-BECD-B7C58AA3CD6C}" type="pres">
      <dgm:prSet presAssocID="{8BA284BF-ABE2-4E61-B59E-D7717A76CCFE}" presName="text3" presStyleLbl="fgAcc3" presStyleIdx="0" presStyleCnt="2">
        <dgm:presLayoutVars>
          <dgm:chPref val="3"/>
        </dgm:presLayoutVars>
      </dgm:prSet>
      <dgm:spPr/>
    </dgm:pt>
    <dgm:pt modelId="{82648BD0-BD81-47EC-B024-77EF146AE450}" type="pres">
      <dgm:prSet presAssocID="{8BA284BF-ABE2-4E61-B59E-D7717A76CCFE}" presName="hierChild4" presStyleCnt="0"/>
      <dgm:spPr/>
    </dgm:pt>
    <dgm:pt modelId="{DC3E5063-B9B6-4F10-8669-EBE624D59BD6}" type="pres">
      <dgm:prSet presAssocID="{B47E7588-90AF-4652-B6B1-D5A0CDA5962D}" presName="Name17" presStyleLbl="parChTrans1D3" presStyleIdx="1" presStyleCnt="2"/>
      <dgm:spPr/>
    </dgm:pt>
    <dgm:pt modelId="{403B5D87-53E8-4A7A-BE09-6AD2B51F04A0}" type="pres">
      <dgm:prSet presAssocID="{FBFF947A-EB09-4637-820A-7D84C98824B4}" presName="hierRoot3" presStyleCnt="0"/>
      <dgm:spPr/>
    </dgm:pt>
    <dgm:pt modelId="{9122AB1E-7C6F-4530-97EA-094FE7F218B7}" type="pres">
      <dgm:prSet presAssocID="{FBFF947A-EB09-4637-820A-7D84C98824B4}" presName="composite3" presStyleCnt="0"/>
      <dgm:spPr/>
    </dgm:pt>
    <dgm:pt modelId="{8F892710-4162-4177-9321-33049F0660CA}" type="pres">
      <dgm:prSet presAssocID="{FBFF947A-EB09-4637-820A-7D84C98824B4}" presName="background3" presStyleLbl="node3" presStyleIdx="1" presStyleCnt="2"/>
      <dgm:spPr/>
    </dgm:pt>
    <dgm:pt modelId="{C19A62AB-E0A6-49FB-A134-3156EF65CEA9}" type="pres">
      <dgm:prSet presAssocID="{FBFF947A-EB09-4637-820A-7D84C98824B4}" presName="text3" presStyleLbl="fgAcc3" presStyleIdx="1" presStyleCnt="2">
        <dgm:presLayoutVars>
          <dgm:chPref val="3"/>
        </dgm:presLayoutVars>
      </dgm:prSet>
      <dgm:spPr/>
    </dgm:pt>
    <dgm:pt modelId="{82417D63-948B-46A1-96D2-235C80995009}" type="pres">
      <dgm:prSet presAssocID="{FBFF947A-EB09-4637-820A-7D84C98824B4}" presName="hierChild4" presStyleCnt="0"/>
      <dgm:spPr/>
    </dgm:pt>
    <dgm:pt modelId="{708E7644-D1D6-44C1-8C2F-15101965C54B}" type="pres">
      <dgm:prSet presAssocID="{A8083475-81A8-4152-B9F5-59D9053E1B18}" presName="Name10" presStyleLbl="parChTrans1D2" presStyleIdx="3" presStyleCnt="5"/>
      <dgm:spPr/>
    </dgm:pt>
    <dgm:pt modelId="{F7F2DFDC-060B-4F22-86DA-473EFF23F768}" type="pres">
      <dgm:prSet presAssocID="{32617A5C-138C-4483-8F44-F00CE6D8D093}" presName="hierRoot2" presStyleCnt="0"/>
      <dgm:spPr/>
    </dgm:pt>
    <dgm:pt modelId="{A5250457-5F32-475B-870C-0141C8FFD147}" type="pres">
      <dgm:prSet presAssocID="{32617A5C-138C-4483-8F44-F00CE6D8D093}" presName="composite2" presStyleCnt="0"/>
      <dgm:spPr/>
    </dgm:pt>
    <dgm:pt modelId="{7F91051B-DF18-4D67-A9A9-2122F0FB487B}" type="pres">
      <dgm:prSet presAssocID="{32617A5C-138C-4483-8F44-F00CE6D8D093}" presName="background2" presStyleLbl="node2" presStyleIdx="3" presStyleCnt="5"/>
      <dgm:spPr/>
    </dgm:pt>
    <dgm:pt modelId="{8CF787A3-898D-4828-A6B3-3BCA496C7B78}" type="pres">
      <dgm:prSet presAssocID="{32617A5C-138C-4483-8F44-F00CE6D8D093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pt-PT"/>
        </a:p>
      </dgm:t>
    </dgm:pt>
    <dgm:pt modelId="{EE8E9F6C-703E-463A-8968-33D4684F430B}" type="pres">
      <dgm:prSet presAssocID="{32617A5C-138C-4483-8F44-F00CE6D8D093}" presName="hierChild3" presStyleCnt="0"/>
      <dgm:spPr/>
    </dgm:pt>
    <dgm:pt modelId="{86EF88EB-4CCA-4B62-8281-2A349FD47F79}" type="pres">
      <dgm:prSet presAssocID="{BDE6BBE3-9E6E-4339-9629-FD9BC57C8A0D}" presName="Name10" presStyleLbl="parChTrans1D2" presStyleIdx="4" presStyleCnt="5"/>
      <dgm:spPr/>
    </dgm:pt>
    <dgm:pt modelId="{2F01BB98-0ACA-48F2-B8DC-197A889F9A5F}" type="pres">
      <dgm:prSet presAssocID="{80BC94BA-78A0-42B9-A417-8BCFA09CBB4B}" presName="hierRoot2" presStyleCnt="0"/>
      <dgm:spPr/>
    </dgm:pt>
    <dgm:pt modelId="{E9902BE9-0189-49B6-A33A-BEDCB5EEE9F0}" type="pres">
      <dgm:prSet presAssocID="{80BC94BA-78A0-42B9-A417-8BCFA09CBB4B}" presName="composite2" presStyleCnt="0"/>
      <dgm:spPr/>
    </dgm:pt>
    <dgm:pt modelId="{B31DAFDA-F12A-42D3-ADB2-7D75AD7D8336}" type="pres">
      <dgm:prSet presAssocID="{80BC94BA-78A0-42B9-A417-8BCFA09CBB4B}" presName="background2" presStyleLbl="node2" presStyleIdx="4" presStyleCnt="5"/>
      <dgm:spPr/>
    </dgm:pt>
    <dgm:pt modelId="{DCA76297-AD65-4E66-B057-BA140A370F2E}" type="pres">
      <dgm:prSet presAssocID="{80BC94BA-78A0-42B9-A417-8BCFA09CBB4B}" presName="text2" presStyleLbl="fgAcc2" presStyleIdx="4" presStyleCnt="5">
        <dgm:presLayoutVars>
          <dgm:chPref val="3"/>
        </dgm:presLayoutVars>
      </dgm:prSet>
      <dgm:spPr/>
    </dgm:pt>
    <dgm:pt modelId="{AAFC8FE0-E56A-44B2-89AB-60F81870CF6A}" type="pres">
      <dgm:prSet presAssocID="{80BC94BA-78A0-42B9-A417-8BCFA09CBB4B}" presName="hierChild3" presStyleCnt="0"/>
      <dgm:spPr/>
    </dgm:pt>
  </dgm:ptLst>
  <dgm:cxnLst>
    <dgm:cxn modelId="{4D337FF2-FDEB-4CF3-BBBF-1DB4773ABF34}" srcId="{97B040CA-93EF-4469-82A8-BCDDF7A58B58}" destId="{18493DE2-FA71-4F55-932E-069623F1DB76}" srcOrd="0" destOrd="0" parTransId="{76442C4E-FF91-4F25-9CB0-F5D2C8B6741B}" sibTransId="{C18706A2-4291-4987-B0AA-A09A6056D4C7}"/>
    <dgm:cxn modelId="{810D1AB5-F8F3-4CDB-84D4-D65504EB034E}" type="presOf" srcId="{80BC94BA-78A0-42B9-A417-8BCFA09CBB4B}" destId="{DCA76297-AD65-4E66-B057-BA140A370F2E}" srcOrd="0" destOrd="0" presId="urn:microsoft.com/office/officeart/2005/8/layout/hierarchy1"/>
    <dgm:cxn modelId="{4B733A9A-30F9-4B1E-AF35-5C81B68B6AFD}" type="presOf" srcId="{B47E7588-90AF-4652-B6B1-D5A0CDA5962D}" destId="{DC3E5063-B9B6-4F10-8669-EBE624D59BD6}" srcOrd="0" destOrd="0" presId="urn:microsoft.com/office/officeart/2005/8/layout/hierarchy1"/>
    <dgm:cxn modelId="{7A27A809-C93A-439C-B15E-061659C0F4A3}" srcId="{901EF5D7-1916-4909-A86B-04AE2FF0AB7D}" destId="{FBFF947A-EB09-4637-820A-7D84C98824B4}" srcOrd="1" destOrd="0" parTransId="{B47E7588-90AF-4652-B6B1-D5A0CDA5962D}" sibTransId="{D8BA0173-03E8-49CC-8C06-DEAB575AC0F6}"/>
    <dgm:cxn modelId="{D0A989E0-7546-4002-B182-766C9C952EE7}" type="presOf" srcId="{97B040CA-93EF-4469-82A8-BCDDF7A58B58}" destId="{9BF228DA-B1A8-469A-B0E6-314C120BDE34}" srcOrd="0" destOrd="0" presId="urn:microsoft.com/office/officeart/2005/8/layout/hierarchy1"/>
    <dgm:cxn modelId="{C21C7F56-C811-4F3C-9A44-437A58AF9480}" type="presOf" srcId="{32617A5C-138C-4483-8F44-F00CE6D8D093}" destId="{8CF787A3-898D-4828-A6B3-3BCA496C7B78}" srcOrd="0" destOrd="0" presId="urn:microsoft.com/office/officeart/2005/8/layout/hierarchy1"/>
    <dgm:cxn modelId="{005C7B11-A088-4302-9190-2145C65812B0}" type="presOf" srcId="{A8083475-81A8-4152-B9F5-59D9053E1B18}" destId="{708E7644-D1D6-44C1-8C2F-15101965C54B}" srcOrd="0" destOrd="0" presId="urn:microsoft.com/office/officeart/2005/8/layout/hierarchy1"/>
    <dgm:cxn modelId="{0178F509-6362-4D63-9C1F-7B624E7948A4}" type="presOf" srcId="{FBFF947A-EB09-4637-820A-7D84C98824B4}" destId="{C19A62AB-E0A6-49FB-A134-3156EF65CEA9}" srcOrd="0" destOrd="0" presId="urn:microsoft.com/office/officeart/2005/8/layout/hierarchy1"/>
    <dgm:cxn modelId="{03E6C9BF-88F6-4654-9D2C-FACAAF199A7A}" srcId="{18493DE2-FA71-4F55-932E-069623F1DB76}" destId="{F2655144-0910-4B06-91D1-E75E642223EB}" srcOrd="1" destOrd="0" parTransId="{29FC44DF-CA57-490C-B080-27F429B947AB}" sibTransId="{436CD413-427B-4398-8499-F639A4C184E2}"/>
    <dgm:cxn modelId="{E264CCB3-1B84-444C-AC10-FAF4939EF73C}" type="presOf" srcId="{8BA284BF-ABE2-4E61-B59E-D7717A76CCFE}" destId="{841D12B9-37F0-4664-BECD-B7C58AA3CD6C}" srcOrd="0" destOrd="0" presId="urn:microsoft.com/office/officeart/2005/8/layout/hierarchy1"/>
    <dgm:cxn modelId="{9668152C-990D-4E87-BA67-E27F53D91B6B}" type="presOf" srcId="{BDE6BBE3-9E6E-4339-9629-FD9BC57C8A0D}" destId="{86EF88EB-4CCA-4B62-8281-2A349FD47F79}" srcOrd="0" destOrd="0" presId="urn:microsoft.com/office/officeart/2005/8/layout/hierarchy1"/>
    <dgm:cxn modelId="{B1380532-551E-4190-9BDF-D57A2B7CC71D}" srcId="{18493DE2-FA71-4F55-932E-069623F1DB76}" destId="{80BC94BA-78A0-42B9-A417-8BCFA09CBB4B}" srcOrd="4" destOrd="0" parTransId="{BDE6BBE3-9E6E-4339-9629-FD9BC57C8A0D}" sibTransId="{F6DF4E0D-40CF-4B53-BF23-88906FC0DBC5}"/>
    <dgm:cxn modelId="{ADA73D14-3D97-49EC-92BD-64EDC254C7A2}" type="presOf" srcId="{44790425-86BF-4D5C-844F-F495123C442C}" destId="{194433DA-93FB-4078-AB04-32596A0ADD53}" srcOrd="0" destOrd="0" presId="urn:microsoft.com/office/officeart/2005/8/layout/hierarchy1"/>
    <dgm:cxn modelId="{EE78F96A-9ABA-4B27-A859-D27E822446F8}" srcId="{18493DE2-FA71-4F55-932E-069623F1DB76}" destId="{32617A5C-138C-4483-8F44-F00CE6D8D093}" srcOrd="3" destOrd="0" parTransId="{A8083475-81A8-4152-B9F5-59D9053E1B18}" sibTransId="{1799F7AA-AC47-40B1-9572-F8831398A6C9}"/>
    <dgm:cxn modelId="{7F1A0410-4214-4F26-90B5-96D9D99113CD}" srcId="{18493DE2-FA71-4F55-932E-069623F1DB76}" destId="{901EF5D7-1916-4909-A86B-04AE2FF0AB7D}" srcOrd="2" destOrd="0" parTransId="{44790425-86BF-4D5C-844F-F495123C442C}" sibTransId="{0BA3DB88-8D47-426E-94B5-E1883A4C7A3E}"/>
    <dgm:cxn modelId="{FFBDB438-E8FC-491A-9DD7-32B65B61FEDD}" type="presOf" srcId="{18493DE2-FA71-4F55-932E-069623F1DB76}" destId="{1ACCED48-C502-44CD-BA87-8989AAA665F0}" srcOrd="0" destOrd="0" presId="urn:microsoft.com/office/officeart/2005/8/layout/hierarchy1"/>
    <dgm:cxn modelId="{F3677E84-2BF0-494B-8E74-166F9F034B2F}" type="presOf" srcId="{29FC44DF-CA57-490C-B080-27F429B947AB}" destId="{64EA9BE5-1A3D-4179-A7A6-978A1D12AB5F}" srcOrd="0" destOrd="0" presId="urn:microsoft.com/office/officeart/2005/8/layout/hierarchy1"/>
    <dgm:cxn modelId="{E60E7561-5317-4EFA-A409-C50C0453467F}" type="presOf" srcId="{5A8482C2-DE84-4C64-B37C-73C1C5CBAE53}" destId="{C159C539-3FF1-4D7F-ABA4-A108A5AAA3EB}" srcOrd="0" destOrd="0" presId="urn:microsoft.com/office/officeart/2005/8/layout/hierarchy1"/>
    <dgm:cxn modelId="{171CDC8F-1CFB-4D40-8EF2-B1E151C0CACC}" type="presOf" srcId="{353D6CE4-9A62-46B6-BE99-D62E5A49C5A1}" destId="{958298CD-0F5B-4C75-9005-1F139F9734DB}" srcOrd="0" destOrd="0" presId="urn:microsoft.com/office/officeart/2005/8/layout/hierarchy1"/>
    <dgm:cxn modelId="{86B48C5D-C409-476B-A500-996FA985ED80}" srcId="{901EF5D7-1916-4909-A86B-04AE2FF0AB7D}" destId="{8BA284BF-ABE2-4E61-B59E-D7717A76CCFE}" srcOrd="0" destOrd="0" parTransId="{353D6CE4-9A62-46B6-BE99-D62E5A49C5A1}" sibTransId="{6EBDAFE0-C9E8-4AC5-B26D-B8B009805875}"/>
    <dgm:cxn modelId="{02D88C6D-FAFA-4706-B18E-91CBFE66EEA7}" type="presOf" srcId="{547A513E-C97E-4702-BD60-43E9727D091D}" destId="{AB1B256A-9E02-4489-B134-E34F093D62D4}" srcOrd="0" destOrd="0" presId="urn:microsoft.com/office/officeart/2005/8/layout/hierarchy1"/>
    <dgm:cxn modelId="{AC95DF8D-1CAC-4047-87AE-E696D01CEDB7}" srcId="{18493DE2-FA71-4F55-932E-069623F1DB76}" destId="{547A513E-C97E-4702-BD60-43E9727D091D}" srcOrd="0" destOrd="0" parTransId="{5A8482C2-DE84-4C64-B37C-73C1C5CBAE53}" sibTransId="{D5477DE6-59F9-4FDB-B577-572446BFE29D}"/>
    <dgm:cxn modelId="{DDF05230-233C-4C9A-8674-4F6DBD164F3B}" type="presOf" srcId="{F2655144-0910-4B06-91D1-E75E642223EB}" destId="{F78DFA70-6A6D-4A3C-A23C-0C9A674E2F3A}" srcOrd="0" destOrd="0" presId="urn:microsoft.com/office/officeart/2005/8/layout/hierarchy1"/>
    <dgm:cxn modelId="{2F122016-F73F-420B-B0D1-4707F4A0A580}" type="presOf" srcId="{901EF5D7-1916-4909-A86B-04AE2FF0AB7D}" destId="{A884BD0C-93F2-41DB-BEC9-545AC60B91B4}" srcOrd="0" destOrd="0" presId="urn:microsoft.com/office/officeart/2005/8/layout/hierarchy1"/>
    <dgm:cxn modelId="{C5B3C5D5-300C-460B-82B9-D6691FF05945}" type="presParOf" srcId="{9BF228DA-B1A8-469A-B0E6-314C120BDE34}" destId="{931E5D92-0D82-4162-AC15-9E948410EC06}" srcOrd="0" destOrd="0" presId="urn:microsoft.com/office/officeart/2005/8/layout/hierarchy1"/>
    <dgm:cxn modelId="{57CBB970-9884-4BEB-9C36-7D7624154A23}" type="presParOf" srcId="{931E5D92-0D82-4162-AC15-9E948410EC06}" destId="{AEA23686-24FD-4005-ABCB-0855B032E9E7}" srcOrd="0" destOrd="0" presId="urn:microsoft.com/office/officeart/2005/8/layout/hierarchy1"/>
    <dgm:cxn modelId="{1806064C-209E-4D54-A1C9-050EE541D6F2}" type="presParOf" srcId="{AEA23686-24FD-4005-ABCB-0855B032E9E7}" destId="{8576AB56-FB32-47EF-8793-41AAB0BD2A3F}" srcOrd="0" destOrd="0" presId="urn:microsoft.com/office/officeart/2005/8/layout/hierarchy1"/>
    <dgm:cxn modelId="{419BAC59-9E40-451F-B3BA-1A9D7155B988}" type="presParOf" srcId="{AEA23686-24FD-4005-ABCB-0855B032E9E7}" destId="{1ACCED48-C502-44CD-BA87-8989AAA665F0}" srcOrd="1" destOrd="0" presId="urn:microsoft.com/office/officeart/2005/8/layout/hierarchy1"/>
    <dgm:cxn modelId="{BFD60505-1229-4E61-B079-32320BCCB698}" type="presParOf" srcId="{931E5D92-0D82-4162-AC15-9E948410EC06}" destId="{A5586344-BBA8-4037-9AA3-D05B7763C789}" srcOrd="1" destOrd="0" presId="urn:microsoft.com/office/officeart/2005/8/layout/hierarchy1"/>
    <dgm:cxn modelId="{19C788B3-CEB5-4780-BDF5-F4AA64C10BFD}" type="presParOf" srcId="{A5586344-BBA8-4037-9AA3-D05B7763C789}" destId="{C159C539-3FF1-4D7F-ABA4-A108A5AAA3EB}" srcOrd="0" destOrd="0" presId="urn:microsoft.com/office/officeart/2005/8/layout/hierarchy1"/>
    <dgm:cxn modelId="{DD356F4A-B135-4610-9862-669913396D12}" type="presParOf" srcId="{A5586344-BBA8-4037-9AA3-D05B7763C789}" destId="{75BB1E0E-180E-41FC-B224-6163296090E6}" srcOrd="1" destOrd="0" presId="urn:microsoft.com/office/officeart/2005/8/layout/hierarchy1"/>
    <dgm:cxn modelId="{FA0E822B-EC5D-4A68-8273-56EE6D1EE27D}" type="presParOf" srcId="{75BB1E0E-180E-41FC-B224-6163296090E6}" destId="{055509AE-F0DC-4712-BB42-675028E45CCB}" srcOrd="0" destOrd="0" presId="urn:microsoft.com/office/officeart/2005/8/layout/hierarchy1"/>
    <dgm:cxn modelId="{DC7B7ED9-2894-4F30-A2AF-BBDA111C8465}" type="presParOf" srcId="{055509AE-F0DC-4712-BB42-675028E45CCB}" destId="{076860B9-A84E-4E4D-B29B-F6DFC8C392F4}" srcOrd="0" destOrd="0" presId="urn:microsoft.com/office/officeart/2005/8/layout/hierarchy1"/>
    <dgm:cxn modelId="{31B9421F-C092-4114-8C6C-7959FBFACFB9}" type="presParOf" srcId="{055509AE-F0DC-4712-BB42-675028E45CCB}" destId="{AB1B256A-9E02-4489-B134-E34F093D62D4}" srcOrd="1" destOrd="0" presId="urn:microsoft.com/office/officeart/2005/8/layout/hierarchy1"/>
    <dgm:cxn modelId="{5854652A-E023-487D-9D2D-B32E247B377E}" type="presParOf" srcId="{75BB1E0E-180E-41FC-B224-6163296090E6}" destId="{E211FF57-EF3E-4D7F-A9A0-C42831879C8F}" srcOrd="1" destOrd="0" presId="urn:microsoft.com/office/officeart/2005/8/layout/hierarchy1"/>
    <dgm:cxn modelId="{5AACCDB1-4A79-439B-AEF3-15D38AFCF486}" type="presParOf" srcId="{A5586344-BBA8-4037-9AA3-D05B7763C789}" destId="{64EA9BE5-1A3D-4179-A7A6-978A1D12AB5F}" srcOrd="2" destOrd="0" presId="urn:microsoft.com/office/officeart/2005/8/layout/hierarchy1"/>
    <dgm:cxn modelId="{040DABEB-C7AC-4917-9700-7FBA87A57F2C}" type="presParOf" srcId="{A5586344-BBA8-4037-9AA3-D05B7763C789}" destId="{C8FF82B2-0083-4CD7-9BE7-E8BB66ED1D67}" srcOrd="3" destOrd="0" presId="urn:microsoft.com/office/officeart/2005/8/layout/hierarchy1"/>
    <dgm:cxn modelId="{CE8EBC20-694E-4FAB-B3EB-AB02F1B72D9E}" type="presParOf" srcId="{C8FF82B2-0083-4CD7-9BE7-E8BB66ED1D67}" destId="{904240E1-342E-44F5-BD42-7F4A13FA1F72}" srcOrd="0" destOrd="0" presId="urn:microsoft.com/office/officeart/2005/8/layout/hierarchy1"/>
    <dgm:cxn modelId="{52368DA1-5FEA-4F9F-8B33-B396F0207E30}" type="presParOf" srcId="{904240E1-342E-44F5-BD42-7F4A13FA1F72}" destId="{0C14A468-59DE-4231-82B4-390792357090}" srcOrd="0" destOrd="0" presId="urn:microsoft.com/office/officeart/2005/8/layout/hierarchy1"/>
    <dgm:cxn modelId="{26DF02CD-B91F-48A7-8697-4171F046EA2A}" type="presParOf" srcId="{904240E1-342E-44F5-BD42-7F4A13FA1F72}" destId="{F78DFA70-6A6D-4A3C-A23C-0C9A674E2F3A}" srcOrd="1" destOrd="0" presId="urn:microsoft.com/office/officeart/2005/8/layout/hierarchy1"/>
    <dgm:cxn modelId="{786B36DF-89C2-4709-BB30-1C1E3D473DBB}" type="presParOf" srcId="{C8FF82B2-0083-4CD7-9BE7-E8BB66ED1D67}" destId="{A879C137-625D-47D1-AA61-8F42365C3D43}" srcOrd="1" destOrd="0" presId="urn:microsoft.com/office/officeart/2005/8/layout/hierarchy1"/>
    <dgm:cxn modelId="{DA773304-E6CA-4B93-9C51-5C30137CB849}" type="presParOf" srcId="{A5586344-BBA8-4037-9AA3-D05B7763C789}" destId="{194433DA-93FB-4078-AB04-32596A0ADD53}" srcOrd="4" destOrd="0" presId="urn:microsoft.com/office/officeart/2005/8/layout/hierarchy1"/>
    <dgm:cxn modelId="{A7607B94-0F56-43DF-A477-C41EFD3CEFB3}" type="presParOf" srcId="{A5586344-BBA8-4037-9AA3-D05B7763C789}" destId="{147069D7-D102-4094-81E7-603BF9573A52}" srcOrd="5" destOrd="0" presId="urn:microsoft.com/office/officeart/2005/8/layout/hierarchy1"/>
    <dgm:cxn modelId="{C840579E-63BC-4AC5-A466-B337E412CD6A}" type="presParOf" srcId="{147069D7-D102-4094-81E7-603BF9573A52}" destId="{021CC2DC-6FC5-4A1E-BCAB-8C1BB31C142C}" srcOrd="0" destOrd="0" presId="urn:microsoft.com/office/officeart/2005/8/layout/hierarchy1"/>
    <dgm:cxn modelId="{70F5FB5E-A7BB-478B-9023-5E113003323A}" type="presParOf" srcId="{021CC2DC-6FC5-4A1E-BCAB-8C1BB31C142C}" destId="{2F90241D-9C3D-4771-93F9-0C09DD55F370}" srcOrd="0" destOrd="0" presId="urn:microsoft.com/office/officeart/2005/8/layout/hierarchy1"/>
    <dgm:cxn modelId="{0A5D2DF8-3BCD-40E8-A5FA-3674867FB0F7}" type="presParOf" srcId="{021CC2DC-6FC5-4A1E-BCAB-8C1BB31C142C}" destId="{A884BD0C-93F2-41DB-BEC9-545AC60B91B4}" srcOrd="1" destOrd="0" presId="urn:microsoft.com/office/officeart/2005/8/layout/hierarchy1"/>
    <dgm:cxn modelId="{652EECFE-69BD-4868-A62B-EDE2C77D63AB}" type="presParOf" srcId="{147069D7-D102-4094-81E7-603BF9573A52}" destId="{79E9545F-678D-42F8-B41F-C69EF6826686}" srcOrd="1" destOrd="0" presId="urn:microsoft.com/office/officeart/2005/8/layout/hierarchy1"/>
    <dgm:cxn modelId="{C9F893A4-637C-471B-99ED-271A4635DAEE}" type="presParOf" srcId="{79E9545F-678D-42F8-B41F-C69EF6826686}" destId="{958298CD-0F5B-4C75-9005-1F139F9734DB}" srcOrd="0" destOrd="0" presId="urn:microsoft.com/office/officeart/2005/8/layout/hierarchy1"/>
    <dgm:cxn modelId="{27349FD2-24AB-4D0C-BC7C-EC49DC46D351}" type="presParOf" srcId="{79E9545F-678D-42F8-B41F-C69EF6826686}" destId="{D832F239-8C35-4289-A85C-BC1AE6CF1F8D}" srcOrd="1" destOrd="0" presId="urn:microsoft.com/office/officeart/2005/8/layout/hierarchy1"/>
    <dgm:cxn modelId="{B47C1D1E-527A-41C0-9248-675E1432D75F}" type="presParOf" srcId="{D832F239-8C35-4289-A85C-BC1AE6CF1F8D}" destId="{0E0D8480-815A-4C2E-8D48-92A613866D15}" srcOrd="0" destOrd="0" presId="urn:microsoft.com/office/officeart/2005/8/layout/hierarchy1"/>
    <dgm:cxn modelId="{0CF91C71-C6F3-42E4-82CD-C0521073B4DB}" type="presParOf" srcId="{0E0D8480-815A-4C2E-8D48-92A613866D15}" destId="{8DED9753-4196-4DE4-B18C-AF35E6794EF6}" srcOrd="0" destOrd="0" presId="urn:microsoft.com/office/officeart/2005/8/layout/hierarchy1"/>
    <dgm:cxn modelId="{9C1872EE-2521-4128-810A-637A22ACC127}" type="presParOf" srcId="{0E0D8480-815A-4C2E-8D48-92A613866D15}" destId="{841D12B9-37F0-4664-BECD-B7C58AA3CD6C}" srcOrd="1" destOrd="0" presId="urn:microsoft.com/office/officeart/2005/8/layout/hierarchy1"/>
    <dgm:cxn modelId="{B6951340-B756-4BAE-9458-B1C124DC6A95}" type="presParOf" srcId="{D832F239-8C35-4289-A85C-BC1AE6CF1F8D}" destId="{82648BD0-BD81-47EC-B024-77EF146AE450}" srcOrd="1" destOrd="0" presId="urn:microsoft.com/office/officeart/2005/8/layout/hierarchy1"/>
    <dgm:cxn modelId="{F25F33E0-B94A-4735-9937-2D78D3F9BA13}" type="presParOf" srcId="{79E9545F-678D-42F8-B41F-C69EF6826686}" destId="{DC3E5063-B9B6-4F10-8669-EBE624D59BD6}" srcOrd="2" destOrd="0" presId="urn:microsoft.com/office/officeart/2005/8/layout/hierarchy1"/>
    <dgm:cxn modelId="{76B71E05-5333-4BFC-A24D-0C203A6DC961}" type="presParOf" srcId="{79E9545F-678D-42F8-B41F-C69EF6826686}" destId="{403B5D87-53E8-4A7A-BE09-6AD2B51F04A0}" srcOrd="3" destOrd="0" presId="urn:microsoft.com/office/officeart/2005/8/layout/hierarchy1"/>
    <dgm:cxn modelId="{874DFD2B-5020-45A0-AD30-58C7FCD23575}" type="presParOf" srcId="{403B5D87-53E8-4A7A-BE09-6AD2B51F04A0}" destId="{9122AB1E-7C6F-4530-97EA-094FE7F218B7}" srcOrd="0" destOrd="0" presId="urn:microsoft.com/office/officeart/2005/8/layout/hierarchy1"/>
    <dgm:cxn modelId="{A241633B-6A41-4566-842C-F56B1FFF6B46}" type="presParOf" srcId="{9122AB1E-7C6F-4530-97EA-094FE7F218B7}" destId="{8F892710-4162-4177-9321-33049F0660CA}" srcOrd="0" destOrd="0" presId="urn:microsoft.com/office/officeart/2005/8/layout/hierarchy1"/>
    <dgm:cxn modelId="{F3EA7C60-E808-42F7-87A1-6A73412783DF}" type="presParOf" srcId="{9122AB1E-7C6F-4530-97EA-094FE7F218B7}" destId="{C19A62AB-E0A6-49FB-A134-3156EF65CEA9}" srcOrd="1" destOrd="0" presId="urn:microsoft.com/office/officeart/2005/8/layout/hierarchy1"/>
    <dgm:cxn modelId="{8299C97A-E64E-4BA2-BF73-3F1F8FC2F350}" type="presParOf" srcId="{403B5D87-53E8-4A7A-BE09-6AD2B51F04A0}" destId="{82417D63-948B-46A1-96D2-235C80995009}" srcOrd="1" destOrd="0" presId="urn:microsoft.com/office/officeart/2005/8/layout/hierarchy1"/>
    <dgm:cxn modelId="{82B43C62-4890-45D2-9572-FBB90A83B15E}" type="presParOf" srcId="{A5586344-BBA8-4037-9AA3-D05B7763C789}" destId="{708E7644-D1D6-44C1-8C2F-15101965C54B}" srcOrd="6" destOrd="0" presId="urn:microsoft.com/office/officeart/2005/8/layout/hierarchy1"/>
    <dgm:cxn modelId="{2A04C22A-B2C6-47F1-BD36-AF5415C188D6}" type="presParOf" srcId="{A5586344-BBA8-4037-9AA3-D05B7763C789}" destId="{F7F2DFDC-060B-4F22-86DA-473EFF23F768}" srcOrd="7" destOrd="0" presId="urn:microsoft.com/office/officeart/2005/8/layout/hierarchy1"/>
    <dgm:cxn modelId="{4A90618A-05E0-4885-AF1A-F88C25EC544C}" type="presParOf" srcId="{F7F2DFDC-060B-4F22-86DA-473EFF23F768}" destId="{A5250457-5F32-475B-870C-0141C8FFD147}" srcOrd="0" destOrd="0" presId="urn:microsoft.com/office/officeart/2005/8/layout/hierarchy1"/>
    <dgm:cxn modelId="{043FC8B8-BE51-4D88-A52B-C5FCE11F23D6}" type="presParOf" srcId="{A5250457-5F32-475B-870C-0141C8FFD147}" destId="{7F91051B-DF18-4D67-A9A9-2122F0FB487B}" srcOrd="0" destOrd="0" presId="urn:microsoft.com/office/officeart/2005/8/layout/hierarchy1"/>
    <dgm:cxn modelId="{6B940D18-CD2F-4F4D-9055-468B88C19A7E}" type="presParOf" srcId="{A5250457-5F32-475B-870C-0141C8FFD147}" destId="{8CF787A3-898D-4828-A6B3-3BCA496C7B78}" srcOrd="1" destOrd="0" presId="urn:microsoft.com/office/officeart/2005/8/layout/hierarchy1"/>
    <dgm:cxn modelId="{B8A4B721-3E63-41E1-A8D7-C94D9E9CFB9A}" type="presParOf" srcId="{F7F2DFDC-060B-4F22-86DA-473EFF23F768}" destId="{EE8E9F6C-703E-463A-8968-33D4684F430B}" srcOrd="1" destOrd="0" presId="urn:microsoft.com/office/officeart/2005/8/layout/hierarchy1"/>
    <dgm:cxn modelId="{A4E64AC5-F1A2-484B-88F2-145404B4F1A5}" type="presParOf" srcId="{A5586344-BBA8-4037-9AA3-D05B7763C789}" destId="{86EF88EB-4CCA-4B62-8281-2A349FD47F79}" srcOrd="8" destOrd="0" presId="urn:microsoft.com/office/officeart/2005/8/layout/hierarchy1"/>
    <dgm:cxn modelId="{A729BD1C-419A-4EDD-9512-7BDB5553A380}" type="presParOf" srcId="{A5586344-BBA8-4037-9AA3-D05B7763C789}" destId="{2F01BB98-0ACA-48F2-B8DC-197A889F9A5F}" srcOrd="9" destOrd="0" presId="urn:microsoft.com/office/officeart/2005/8/layout/hierarchy1"/>
    <dgm:cxn modelId="{6A4C7EA2-CE76-48EA-A76C-0AC4E21B7123}" type="presParOf" srcId="{2F01BB98-0ACA-48F2-B8DC-197A889F9A5F}" destId="{E9902BE9-0189-49B6-A33A-BEDCB5EEE9F0}" srcOrd="0" destOrd="0" presId="urn:microsoft.com/office/officeart/2005/8/layout/hierarchy1"/>
    <dgm:cxn modelId="{8ACC7A7B-04B9-4ED1-9F0F-53C7EFF5A50B}" type="presParOf" srcId="{E9902BE9-0189-49B6-A33A-BEDCB5EEE9F0}" destId="{B31DAFDA-F12A-42D3-ADB2-7D75AD7D8336}" srcOrd="0" destOrd="0" presId="urn:microsoft.com/office/officeart/2005/8/layout/hierarchy1"/>
    <dgm:cxn modelId="{374243E9-2073-48C4-89E5-81ADA9354525}" type="presParOf" srcId="{E9902BE9-0189-49B6-A33A-BEDCB5EEE9F0}" destId="{DCA76297-AD65-4E66-B057-BA140A370F2E}" srcOrd="1" destOrd="0" presId="urn:microsoft.com/office/officeart/2005/8/layout/hierarchy1"/>
    <dgm:cxn modelId="{7821AC12-1565-43C2-9CF4-426779DFB9E3}" type="presParOf" srcId="{2F01BB98-0ACA-48F2-B8DC-197A889F9A5F}" destId="{AAFC8FE0-E56A-44B2-89AB-60F81870CF6A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41EE4-DB35-4A98-A5C6-D46EC7034C70}" type="datetimeFigureOut">
              <a:rPr lang="pt-PT" smtClean="0"/>
              <a:pPr/>
              <a:t>26-03-2010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CC9E3-D2D9-4D0F-9033-B77CD1EF2F4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PT" smtClean="0"/>
              <a:t>Técnicas de digitação</a:t>
            </a:r>
            <a:endParaRPr lang="pt-PT" dirty="0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PT" smtClean="0"/>
              <a:t>Trabalho elaborado por: Célia Sampaio</a:t>
            </a:r>
            <a:endParaRPr lang="pt-PT" dirty="0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F0A65F-06FD-4D82-BFD6-0E861CECED11}" type="slidenum">
              <a:rPr lang="pt-PT" smtClean="0"/>
              <a:pPr/>
              <a:t>‹nº›</a:t>
            </a:fld>
            <a:endParaRPr lang="pt-PT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/>
              <a:t>Gestão do Conhecimento</a:t>
            </a:r>
            <a:endParaRPr lang="pt-PT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67690" cy="1843538"/>
          </a:xfrm>
        </p:spPr>
        <p:txBody>
          <a:bodyPr>
            <a:normAutofit fontScale="70000" lnSpcReduction="20000"/>
          </a:bodyPr>
          <a:lstStyle/>
          <a:p>
            <a:pPr algn="ctr"/>
            <a:endParaRPr lang="pt-PT" dirty="0" smtClean="0">
              <a:latin typeface="Arial" pitchFamily="34" charset="0"/>
              <a:cs typeface="Arial" pitchFamily="34" charset="0"/>
            </a:endParaRPr>
          </a:p>
          <a:p>
            <a:endParaRPr lang="pt-PT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pt-PT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pt-PT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PT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Suma Entreprises </a:t>
            </a:r>
          </a:p>
          <a:p>
            <a:r>
              <a:rPr lang="pt-PT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Sgc@suma.com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>
                <a:latin typeface="Arial" pitchFamily="34" charset="0"/>
                <a:cs typeface="Arial" pitchFamily="34" charset="0"/>
              </a:rPr>
              <a:t>Tabela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Criação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Transformar</a:t>
                      </a:r>
                      <a:r>
                        <a:rPr lang="pt-PT" baseline="0" dirty="0" smtClean="0"/>
                        <a:t> o conhecimento tácito em conhecimento explicito.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Utilização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TICs para: pesquisar, recolher, organizar e utilizar o conhecimento.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Retenção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Assimilar ou preservar o conhecimento.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Dimensões da Gestão do conhecimento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Criação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Transformar</a:t>
                      </a:r>
                      <a:r>
                        <a:rPr lang="pt-PT" baseline="0" dirty="0" smtClean="0"/>
                        <a:t> o conhecimento tácito em conhecimento explicito.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Utilização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TICs para pesquisar, recolher, organizar e utilizar o conhecimento.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Retenção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Assimilar</a:t>
                      </a:r>
                      <a:r>
                        <a:rPr lang="pt-PT" baseline="0" dirty="0" smtClean="0"/>
                        <a:t> ou preservar o conhecimento.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>
                <a:latin typeface="Arial" pitchFamily="34" charset="0"/>
                <a:cs typeface="Arial" pitchFamily="34" charset="0"/>
              </a:rPr>
              <a:t>Tecnologias para a Gestão do conhecimento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Marcador de Posição de Conteúdo 12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400" dirty="0" smtClean="0">
                <a:latin typeface="Arial" pitchFamily="34" charset="0"/>
                <a:cs typeface="Arial" pitchFamily="34" charset="0"/>
              </a:rPr>
              <a:t>Conceito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sz="2800" dirty="0" smtClean="0">
                <a:latin typeface="Arial" pitchFamily="34" charset="0"/>
                <a:cs typeface="Arial" pitchFamily="34" charset="0"/>
              </a:rPr>
              <a:t>Processo sistemático de criação, recolha, síntese, partilha, utilização e integração da informação e da experiência(capital intelectual), necessárias para atingir os objectivos da organização.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1026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784479"/>
            <a:ext cx="1071570" cy="1057751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643446"/>
            <a:ext cx="683112" cy="1120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>
                <a:latin typeface="Arial" pitchFamily="34" charset="0"/>
                <a:cs typeface="Arial" pitchFamily="34" charset="0"/>
              </a:rPr>
              <a:t>Implementação do Sistema de Gestão do conhecimento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 algn="just"/>
            <a:r>
              <a:rPr lang="pt-PT" sz="3600" dirty="0" smtClean="0">
                <a:latin typeface="Arial" pitchFamily="34" charset="0"/>
                <a:cs typeface="Arial" pitchFamily="34" charset="0"/>
              </a:rPr>
              <a:t>Determinar necessidades de conhecimento, Definir estratégia, Identificar competências e definir  funções, Identificar e implementar tecnologia, Implementar processos de Gestão do conhecimento. 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>
                <a:latin typeface="Arial" pitchFamily="34" charset="0"/>
                <a:cs typeface="Arial" pitchFamily="34" charset="0"/>
              </a:rPr>
              <a:t>Factores Críticos de Sucesso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714348" y="2214554"/>
            <a:ext cx="3714776" cy="3786214"/>
          </a:xfrm>
        </p:spPr>
        <p:txBody>
          <a:bodyPr>
            <a:normAutofit fontScale="77500" lnSpcReduction="20000"/>
          </a:bodyPr>
          <a:lstStyle/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Envolver a Gestão de topo   </a:t>
            </a:r>
          </a:p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Cultura de partilha                </a:t>
            </a:r>
          </a:p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Integração das várias Áreas  </a:t>
            </a:r>
          </a:p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Sistema de informação Eficaz 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Marcador de Posição de Conteúdo 6"/>
          <p:cNvSpPr>
            <a:spLocks noGrp="1"/>
          </p:cNvSpPr>
          <p:nvPr>
            <p:ph sz="half" idx="2"/>
          </p:nvPr>
        </p:nvSpPr>
        <p:spPr>
          <a:xfrm>
            <a:off x="5143504" y="2071678"/>
            <a:ext cx="3143272" cy="314327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PT" sz="3600" dirty="0" smtClean="0">
                <a:latin typeface="Arial" pitchFamily="34" charset="0"/>
                <a:cs typeface="Arial" pitchFamily="34" charset="0"/>
              </a:rPr>
              <a:t>Fundamental</a:t>
            </a:r>
          </a:p>
          <a:p>
            <a:pPr algn="just">
              <a:buNone/>
            </a:pPr>
            <a:endParaRPr lang="pt-PT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3600" dirty="0" smtClean="0">
                <a:latin typeface="Arial" pitchFamily="34" charset="0"/>
                <a:cs typeface="Arial" pitchFamily="34" charset="0"/>
              </a:rPr>
              <a:t>Obrigatório</a:t>
            </a:r>
          </a:p>
          <a:p>
            <a:endParaRPr lang="pt-PT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pt-PT" sz="3600" dirty="0" smtClean="0">
                <a:latin typeface="Arial" pitchFamily="34" charset="0"/>
                <a:cs typeface="Arial" pitchFamily="34" charset="0"/>
              </a:rPr>
              <a:t>Necessário</a:t>
            </a:r>
          </a:p>
          <a:p>
            <a:pPr>
              <a:buNone/>
            </a:pPr>
            <a:endParaRPr lang="pt-PT" sz="3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3600" dirty="0" smtClean="0">
                <a:latin typeface="Arial" pitchFamily="34" charset="0"/>
                <a:cs typeface="Arial" pitchFamily="34" charset="0"/>
              </a:rPr>
              <a:t>Fundamental</a:t>
            </a:r>
            <a:endParaRPr lang="pt-P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Técnicas de digitação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A65F-06FD-4D82-BFD6-0E861CECED11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246</Words>
  <Application>Microsoft Office PowerPoint</Application>
  <PresentationFormat>Apresentação no Ecrã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Fluxo</vt:lpstr>
      <vt:lpstr>Gestão do Conhecimento</vt:lpstr>
      <vt:lpstr>Tabela</vt:lpstr>
      <vt:lpstr>Dimensões da Gestão do conhecimento</vt:lpstr>
      <vt:lpstr>Tecnologias para a Gestão do conhecimento</vt:lpstr>
      <vt:lpstr>Conceito</vt:lpstr>
      <vt:lpstr>Implementação do Sistema de Gestão do conhecimento</vt:lpstr>
      <vt:lpstr>Factores Críticos de Sucesso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PC</dc:creator>
  <cp:lastModifiedBy>PC</cp:lastModifiedBy>
  <cp:revision>16</cp:revision>
  <dcterms:created xsi:type="dcterms:W3CDTF">2010-03-25T14:36:00Z</dcterms:created>
  <dcterms:modified xsi:type="dcterms:W3CDTF">2010-03-26T14:29:21Z</dcterms:modified>
</cp:coreProperties>
</file>