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6" r:id="rId2"/>
    <p:sldId id="264" r:id="rId3"/>
    <p:sldId id="256" r:id="rId4"/>
    <p:sldId id="257" r:id="rId5"/>
    <p:sldId id="258" r:id="rId6"/>
    <p:sldId id="267" r:id="rId7"/>
    <p:sldId id="259" r:id="rId8"/>
    <p:sldId id="260" r:id="rId9"/>
    <p:sldId id="261" r:id="rId10"/>
    <p:sldId id="262" r:id="rId11"/>
    <p:sldId id="263" r:id="rId12"/>
    <p:sldId id="265" r:id="rId13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39" autoAdjust="0"/>
    <p:restoredTop sz="94624" autoAdjust="0"/>
  </p:normalViewPr>
  <p:slideViewPr>
    <p:cSldViewPr>
      <p:cViewPr varScale="1">
        <p:scale>
          <a:sx n="69" d="100"/>
          <a:sy n="69" d="100"/>
        </p:scale>
        <p:origin x="-6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lha_de_C_lculo_do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PT"/>
  <c:chart>
    <c:plotArea>
      <c:layout/>
      <c:barChart>
        <c:barDir val="col"/>
        <c:grouping val="clustered"/>
        <c:ser>
          <c:idx val="0"/>
          <c:order val="0"/>
          <c:tx>
            <c:strRef>
              <c:f>Folha1!$B$1</c:f>
              <c:strCache>
                <c:ptCount val="1"/>
                <c:pt idx="0">
                  <c:v>Norte</c:v>
                </c:pt>
              </c:strCache>
            </c:strRef>
          </c:tx>
          <c:cat>
            <c:strRef>
              <c:f>Folha1!$A$2:$A$5</c:f>
              <c:strCache>
                <c:ptCount val="4"/>
                <c:pt idx="0">
                  <c:v>primavera</c:v>
                </c:pt>
                <c:pt idx="1">
                  <c:v>verão</c:v>
                </c:pt>
                <c:pt idx="2">
                  <c:v>Outono</c:v>
                </c:pt>
                <c:pt idx="3">
                  <c:v>Inverno</c:v>
                </c:pt>
              </c:strCache>
            </c:strRef>
          </c:cat>
          <c:val>
            <c:numRef>
              <c:f>Folha1!$B$2:$B$5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Folha1!$C$1</c:f>
              <c:strCache>
                <c:ptCount val="1"/>
                <c:pt idx="0">
                  <c:v>Centro</c:v>
                </c:pt>
              </c:strCache>
            </c:strRef>
          </c:tx>
          <c:cat>
            <c:strRef>
              <c:f>Folha1!$A$2:$A$5</c:f>
              <c:strCache>
                <c:ptCount val="4"/>
                <c:pt idx="0">
                  <c:v>primavera</c:v>
                </c:pt>
                <c:pt idx="1">
                  <c:v>verão</c:v>
                </c:pt>
                <c:pt idx="2">
                  <c:v>Outono</c:v>
                </c:pt>
                <c:pt idx="3">
                  <c:v>Inverno</c:v>
                </c:pt>
              </c:strCache>
            </c:strRef>
          </c:cat>
          <c:val>
            <c:numRef>
              <c:f>Folha1!$C$2:$C$5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Folha1!$D$1</c:f>
              <c:strCache>
                <c:ptCount val="1"/>
                <c:pt idx="0">
                  <c:v>Sul e ilhas</c:v>
                </c:pt>
              </c:strCache>
            </c:strRef>
          </c:tx>
          <c:cat>
            <c:strRef>
              <c:f>Folha1!$A$2:$A$5</c:f>
              <c:strCache>
                <c:ptCount val="4"/>
                <c:pt idx="0">
                  <c:v>primavera</c:v>
                </c:pt>
                <c:pt idx="1">
                  <c:v>verão</c:v>
                </c:pt>
                <c:pt idx="2">
                  <c:v>Outono</c:v>
                </c:pt>
                <c:pt idx="3">
                  <c:v>Inverno</c:v>
                </c:pt>
              </c:strCache>
            </c:strRef>
          </c:cat>
          <c:val>
            <c:numRef>
              <c:f>Folha1!$D$2:$D$5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axId val="83059456"/>
        <c:axId val="83060992"/>
      </c:barChart>
      <c:catAx>
        <c:axId val="83059456"/>
        <c:scaling>
          <c:orientation val="minMax"/>
        </c:scaling>
        <c:axPos val="b"/>
        <c:tickLblPos val="nextTo"/>
        <c:crossAx val="83060992"/>
        <c:crosses val="autoZero"/>
        <c:auto val="1"/>
        <c:lblAlgn val="ctr"/>
        <c:lblOffset val="100"/>
      </c:catAx>
      <c:valAx>
        <c:axId val="83060992"/>
        <c:scaling>
          <c:orientation val="minMax"/>
        </c:scaling>
        <c:axPos val="l"/>
        <c:majorGridlines/>
        <c:numFmt formatCode="General" sourceLinked="1"/>
        <c:tickLblPos val="nextTo"/>
        <c:crossAx val="8305945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t-PT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30BDE1-921F-4EE1-B43E-3692FD8AAB24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685A5CEA-C737-4669-B939-227F0AB2BE7B}">
      <dgm:prSet phldrT="[Texto]" custT="1"/>
      <dgm:spPr/>
      <dgm:t>
        <a:bodyPr/>
        <a:lstStyle/>
        <a:p>
          <a:r>
            <a:rPr lang="pt-PT" sz="1800" dirty="0" smtClean="0">
              <a:latin typeface="Verdana" pitchFamily="34" charset="0"/>
              <a:ea typeface="Verdana" pitchFamily="34" charset="0"/>
              <a:cs typeface="Verdana" pitchFamily="34" charset="0"/>
            </a:rPr>
            <a:t>Estações do ano</a:t>
          </a:r>
          <a:endParaRPr lang="pt-PT" sz="18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0FA4E680-878B-4B6A-B003-85BFFADF804D}" type="parTrans" cxnId="{78C40797-4D9A-462E-ADE5-F3AED0F2503B}">
      <dgm:prSet/>
      <dgm:spPr/>
      <dgm:t>
        <a:bodyPr/>
        <a:lstStyle/>
        <a:p>
          <a:endParaRPr lang="pt-PT"/>
        </a:p>
      </dgm:t>
    </dgm:pt>
    <dgm:pt modelId="{A51900A6-3F44-4FD1-989E-467781A37872}" type="sibTrans" cxnId="{78C40797-4D9A-462E-ADE5-F3AED0F2503B}">
      <dgm:prSet/>
      <dgm:spPr/>
      <dgm:t>
        <a:bodyPr/>
        <a:lstStyle/>
        <a:p>
          <a:endParaRPr lang="pt-PT"/>
        </a:p>
      </dgm:t>
    </dgm:pt>
    <dgm:pt modelId="{6F915D69-2AAB-4239-8D75-FAFDDFE393C1}">
      <dgm:prSet phldrT="[Texto]" custT="1"/>
      <dgm:spPr/>
      <dgm:t>
        <a:bodyPr/>
        <a:lstStyle/>
        <a:p>
          <a:r>
            <a:rPr lang="pt-PT" sz="1800" dirty="0" smtClean="0">
              <a:latin typeface="Verdana" pitchFamily="34" charset="0"/>
              <a:ea typeface="Verdana" pitchFamily="34" charset="0"/>
              <a:cs typeface="Verdana" pitchFamily="34" charset="0"/>
            </a:rPr>
            <a:t>Verão</a:t>
          </a:r>
          <a:endParaRPr lang="pt-PT" sz="18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6288A171-7D8F-4515-8552-8C5955EABBD6}" type="parTrans" cxnId="{4C53717D-8135-47C7-8445-47ED3ECB8B60}">
      <dgm:prSet/>
      <dgm:spPr/>
      <dgm:t>
        <a:bodyPr/>
        <a:lstStyle/>
        <a:p>
          <a:endParaRPr lang="pt-PT"/>
        </a:p>
      </dgm:t>
    </dgm:pt>
    <dgm:pt modelId="{EDCC7218-C117-4D54-B4C4-83E22DAD7B67}" type="sibTrans" cxnId="{4C53717D-8135-47C7-8445-47ED3ECB8B60}">
      <dgm:prSet/>
      <dgm:spPr/>
      <dgm:t>
        <a:bodyPr/>
        <a:lstStyle/>
        <a:p>
          <a:endParaRPr lang="pt-PT"/>
        </a:p>
      </dgm:t>
    </dgm:pt>
    <dgm:pt modelId="{2C0B075B-429D-4F65-A60B-C8977988CE73}">
      <dgm:prSet phldrT="[Texto]" custT="1"/>
      <dgm:spPr/>
      <dgm:t>
        <a:bodyPr/>
        <a:lstStyle/>
        <a:p>
          <a:r>
            <a:rPr lang="pt-PT" sz="1800" dirty="0" smtClean="0">
              <a:latin typeface="Verdana" pitchFamily="34" charset="0"/>
              <a:ea typeface="Verdana" pitchFamily="34" charset="0"/>
              <a:cs typeface="Verdana" pitchFamily="34" charset="0"/>
            </a:rPr>
            <a:t>Outono</a:t>
          </a:r>
          <a:endParaRPr lang="pt-PT" sz="18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5FBFBEB9-714B-47B7-9EE0-00D4723C37E1}" type="parTrans" cxnId="{BFA7C8EB-51B9-4B91-A727-37469A8DEC3E}">
      <dgm:prSet/>
      <dgm:spPr/>
      <dgm:t>
        <a:bodyPr/>
        <a:lstStyle/>
        <a:p>
          <a:endParaRPr lang="pt-PT"/>
        </a:p>
      </dgm:t>
    </dgm:pt>
    <dgm:pt modelId="{6E2003F0-FDE3-4DC2-97EC-261FF6F81C78}" type="sibTrans" cxnId="{BFA7C8EB-51B9-4B91-A727-37469A8DEC3E}">
      <dgm:prSet/>
      <dgm:spPr/>
      <dgm:t>
        <a:bodyPr/>
        <a:lstStyle/>
        <a:p>
          <a:endParaRPr lang="pt-PT"/>
        </a:p>
      </dgm:t>
    </dgm:pt>
    <dgm:pt modelId="{A2A7B9D6-F201-4C9D-BC73-C1D6D56D036B}">
      <dgm:prSet phldrT="[Texto]" custT="1"/>
      <dgm:spPr/>
      <dgm:t>
        <a:bodyPr/>
        <a:lstStyle/>
        <a:p>
          <a:r>
            <a:rPr lang="pt-PT" sz="1800" smtClean="0">
              <a:latin typeface="Verdana" pitchFamily="34" charset="0"/>
              <a:ea typeface="Verdana" pitchFamily="34" charset="0"/>
              <a:cs typeface="Verdana" pitchFamily="34" charset="0"/>
            </a:rPr>
            <a:t>Inverno</a:t>
          </a:r>
          <a:endParaRPr lang="pt-PT" sz="180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F0A98012-D388-4139-A3AE-ACB67DADF9A2}" type="parTrans" cxnId="{3E3AC25B-3805-4673-BC65-29DEF7081BFD}">
      <dgm:prSet/>
      <dgm:spPr/>
      <dgm:t>
        <a:bodyPr/>
        <a:lstStyle/>
        <a:p>
          <a:endParaRPr lang="pt-PT"/>
        </a:p>
      </dgm:t>
    </dgm:pt>
    <dgm:pt modelId="{37F30BF4-C874-4796-8D3A-B79CE7CC5193}" type="sibTrans" cxnId="{3E3AC25B-3805-4673-BC65-29DEF7081BFD}">
      <dgm:prSet/>
      <dgm:spPr/>
      <dgm:t>
        <a:bodyPr/>
        <a:lstStyle/>
        <a:p>
          <a:endParaRPr lang="pt-PT"/>
        </a:p>
      </dgm:t>
    </dgm:pt>
    <dgm:pt modelId="{1C58F6F9-321E-401E-95DA-28EEBA07B594}">
      <dgm:prSet phldrT="[Texto]" custT="1"/>
      <dgm:spPr/>
      <dgm:t>
        <a:bodyPr/>
        <a:lstStyle/>
        <a:p>
          <a:r>
            <a:rPr lang="pt-PT" sz="1800" dirty="0" smtClean="0">
              <a:latin typeface="Verdana" pitchFamily="34" charset="0"/>
              <a:ea typeface="Verdana" pitchFamily="34" charset="0"/>
              <a:cs typeface="Verdana" pitchFamily="34" charset="0"/>
            </a:rPr>
            <a:t>Primavera</a:t>
          </a:r>
          <a:endParaRPr lang="pt-PT" sz="18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9B5E4792-76DD-4BD3-8D6C-0CDA7D358FC2}" type="parTrans" cxnId="{47FCE72E-21C2-4D7C-B77F-BF06216DBBA2}">
      <dgm:prSet/>
      <dgm:spPr/>
      <dgm:t>
        <a:bodyPr/>
        <a:lstStyle/>
        <a:p>
          <a:endParaRPr lang="pt-PT"/>
        </a:p>
      </dgm:t>
    </dgm:pt>
    <dgm:pt modelId="{59290705-16BB-4D8A-86D6-C504CDED16F5}" type="sibTrans" cxnId="{47FCE72E-21C2-4D7C-B77F-BF06216DBBA2}">
      <dgm:prSet/>
      <dgm:spPr/>
      <dgm:t>
        <a:bodyPr/>
        <a:lstStyle/>
        <a:p>
          <a:endParaRPr lang="pt-PT"/>
        </a:p>
      </dgm:t>
    </dgm:pt>
    <dgm:pt modelId="{25676BDD-33C0-48E3-9175-FB8A7690E027}" type="pres">
      <dgm:prSet presAssocID="{0030BDE1-921F-4EE1-B43E-3692FD8AAB2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5D7F640D-5A62-4C0B-9BFD-400703F1C031}" type="pres">
      <dgm:prSet presAssocID="{685A5CEA-C737-4669-B939-227F0AB2BE7B}" presName="centerShape" presStyleLbl="node0" presStyleIdx="0" presStyleCnt="1"/>
      <dgm:spPr>
        <a:prstGeom prst="rect">
          <a:avLst/>
        </a:prstGeom>
      </dgm:spPr>
      <dgm:t>
        <a:bodyPr/>
        <a:lstStyle/>
        <a:p>
          <a:endParaRPr lang="pt-PT"/>
        </a:p>
      </dgm:t>
    </dgm:pt>
    <dgm:pt modelId="{89374F46-1260-413A-B6E4-772E323C72F5}" type="pres">
      <dgm:prSet presAssocID="{6F915D69-2AAB-4239-8D75-FAFDDFE393C1}" presName="node" presStyleLbl="node1" presStyleIdx="0" presStyleCnt="4" custScaleX="135491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pt-PT"/>
        </a:p>
      </dgm:t>
    </dgm:pt>
    <dgm:pt modelId="{49741492-41DA-4905-9361-D80F0DC3FDE5}" type="pres">
      <dgm:prSet presAssocID="{6F915D69-2AAB-4239-8D75-FAFDDFE393C1}" presName="dummy" presStyleCnt="0"/>
      <dgm:spPr/>
    </dgm:pt>
    <dgm:pt modelId="{DBB1C67D-5372-4919-ACCF-176C412A974D}" type="pres">
      <dgm:prSet presAssocID="{EDCC7218-C117-4D54-B4C4-83E22DAD7B67}" presName="sibTrans" presStyleLbl="sibTrans2D1" presStyleIdx="0" presStyleCnt="4"/>
      <dgm:spPr/>
      <dgm:t>
        <a:bodyPr/>
        <a:lstStyle/>
        <a:p>
          <a:endParaRPr lang="pt-PT"/>
        </a:p>
      </dgm:t>
    </dgm:pt>
    <dgm:pt modelId="{73E7A47C-4BDB-47AE-866A-6F79DBD90FE7}" type="pres">
      <dgm:prSet presAssocID="{2C0B075B-429D-4F65-A60B-C8977988CE73}" presName="node" presStyleLbl="node1" presStyleIdx="1" presStyleCnt="4" custScaleX="120187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pt-PT"/>
        </a:p>
      </dgm:t>
    </dgm:pt>
    <dgm:pt modelId="{55297B7C-6CD5-4FB3-B571-53CA672243BA}" type="pres">
      <dgm:prSet presAssocID="{2C0B075B-429D-4F65-A60B-C8977988CE73}" presName="dummy" presStyleCnt="0"/>
      <dgm:spPr/>
    </dgm:pt>
    <dgm:pt modelId="{368C66E9-9152-492C-A1D1-F184E5205AD7}" type="pres">
      <dgm:prSet presAssocID="{6E2003F0-FDE3-4DC2-97EC-261FF6F81C78}" presName="sibTrans" presStyleLbl="sibTrans2D1" presStyleIdx="1" presStyleCnt="4"/>
      <dgm:spPr/>
      <dgm:t>
        <a:bodyPr/>
        <a:lstStyle/>
        <a:p>
          <a:endParaRPr lang="pt-PT"/>
        </a:p>
      </dgm:t>
    </dgm:pt>
    <dgm:pt modelId="{03B85062-F92C-4402-83C0-56E6B057C27D}" type="pres">
      <dgm:prSet presAssocID="{A2A7B9D6-F201-4C9D-BC73-C1D6D56D036B}" presName="node" presStyleLbl="node1" presStyleIdx="2" presStyleCnt="4" custScaleX="139580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pt-PT"/>
        </a:p>
      </dgm:t>
    </dgm:pt>
    <dgm:pt modelId="{0E4400D8-8F9F-44CC-A014-B6384A110458}" type="pres">
      <dgm:prSet presAssocID="{A2A7B9D6-F201-4C9D-BC73-C1D6D56D036B}" presName="dummy" presStyleCnt="0"/>
      <dgm:spPr/>
    </dgm:pt>
    <dgm:pt modelId="{2E14AB54-3310-4876-8AA8-A9507A7DEBD2}" type="pres">
      <dgm:prSet presAssocID="{37F30BF4-C874-4796-8D3A-B79CE7CC5193}" presName="sibTrans" presStyleLbl="sibTrans2D1" presStyleIdx="2" presStyleCnt="4"/>
      <dgm:spPr/>
      <dgm:t>
        <a:bodyPr/>
        <a:lstStyle/>
        <a:p>
          <a:endParaRPr lang="pt-PT"/>
        </a:p>
      </dgm:t>
    </dgm:pt>
    <dgm:pt modelId="{4ABCED68-7D34-479E-A660-91057ABE6137}" type="pres">
      <dgm:prSet presAssocID="{1C58F6F9-321E-401E-95DA-28EEBA07B594}" presName="node" presStyleLbl="node1" presStyleIdx="3" presStyleCnt="4" custScaleX="13285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pt-PT"/>
        </a:p>
      </dgm:t>
    </dgm:pt>
    <dgm:pt modelId="{7DF5987C-7258-4ECE-8664-D6BED892C414}" type="pres">
      <dgm:prSet presAssocID="{1C58F6F9-321E-401E-95DA-28EEBA07B594}" presName="dummy" presStyleCnt="0"/>
      <dgm:spPr/>
    </dgm:pt>
    <dgm:pt modelId="{13DF8A9D-41CB-422E-8A83-1C566B43CF0E}" type="pres">
      <dgm:prSet presAssocID="{59290705-16BB-4D8A-86D6-C504CDED16F5}" presName="sibTrans" presStyleLbl="sibTrans2D1" presStyleIdx="3" presStyleCnt="4"/>
      <dgm:spPr/>
      <dgm:t>
        <a:bodyPr/>
        <a:lstStyle/>
        <a:p>
          <a:endParaRPr lang="pt-PT"/>
        </a:p>
      </dgm:t>
    </dgm:pt>
  </dgm:ptLst>
  <dgm:cxnLst>
    <dgm:cxn modelId="{C5FE6C60-63C6-45F4-AB8F-E8BA06DC1B61}" type="presOf" srcId="{A2A7B9D6-F201-4C9D-BC73-C1D6D56D036B}" destId="{03B85062-F92C-4402-83C0-56E6B057C27D}" srcOrd="0" destOrd="0" presId="urn:microsoft.com/office/officeart/2005/8/layout/radial6"/>
    <dgm:cxn modelId="{2D2FF344-2A26-47C7-B0CC-F3E701C4D976}" type="presOf" srcId="{6F915D69-2AAB-4239-8D75-FAFDDFE393C1}" destId="{89374F46-1260-413A-B6E4-772E323C72F5}" srcOrd="0" destOrd="0" presId="urn:microsoft.com/office/officeart/2005/8/layout/radial6"/>
    <dgm:cxn modelId="{8E71AB63-DF79-41BE-A829-29A191E00783}" type="presOf" srcId="{EDCC7218-C117-4D54-B4C4-83E22DAD7B67}" destId="{DBB1C67D-5372-4919-ACCF-176C412A974D}" srcOrd="0" destOrd="0" presId="urn:microsoft.com/office/officeart/2005/8/layout/radial6"/>
    <dgm:cxn modelId="{3E3AC25B-3805-4673-BC65-29DEF7081BFD}" srcId="{685A5CEA-C737-4669-B939-227F0AB2BE7B}" destId="{A2A7B9D6-F201-4C9D-BC73-C1D6D56D036B}" srcOrd="2" destOrd="0" parTransId="{F0A98012-D388-4139-A3AE-ACB67DADF9A2}" sibTransId="{37F30BF4-C874-4796-8D3A-B79CE7CC5193}"/>
    <dgm:cxn modelId="{78C40797-4D9A-462E-ADE5-F3AED0F2503B}" srcId="{0030BDE1-921F-4EE1-B43E-3692FD8AAB24}" destId="{685A5CEA-C737-4669-B939-227F0AB2BE7B}" srcOrd="0" destOrd="0" parTransId="{0FA4E680-878B-4B6A-B003-85BFFADF804D}" sibTransId="{A51900A6-3F44-4FD1-989E-467781A37872}"/>
    <dgm:cxn modelId="{BFA7C8EB-51B9-4B91-A727-37469A8DEC3E}" srcId="{685A5CEA-C737-4669-B939-227F0AB2BE7B}" destId="{2C0B075B-429D-4F65-A60B-C8977988CE73}" srcOrd="1" destOrd="0" parTransId="{5FBFBEB9-714B-47B7-9EE0-00D4723C37E1}" sibTransId="{6E2003F0-FDE3-4DC2-97EC-261FF6F81C78}"/>
    <dgm:cxn modelId="{00DC0D4A-F16B-4E1D-A620-C5AF1317B1E8}" type="presOf" srcId="{37F30BF4-C874-4796-8D3A-B79CE7CC5193}" destId="{2E14AB54-3310-4876-8AA8-A9507A7DEBD2}" srcOrd="0" destOrd="0" presId="urn:microsoft.com/office/officeart/2005/8/layout/radial6"/>
    <dgm:cxn modelId="{1FF26994-C046-4C5D-8BE8-01500CB1DDD2}" type="presOf" srcId="{59290705-16BB-4D8A-86D6-C504CDED16F5}" destId="{13DF8A9D-41CB-422E-8A83-1C566B43CF0E}" srcOrd="0" destOrd="0" presId="urn:microsoft.com/office/officeart/2005/8/layout/radial6"/>
    <dgm:cxn modelId="{8DF5FC40-4FBF-4278-97EC-82E11F463AE3}" type="presOf" srcId="{0030BDE1-921F-4EE1-B43E-3692FD8AAB24}" destId="{25676BDD-33C0-48E3-9175-FB8A7690E027}" srcOrd="0" destOrd="0" presId="urn:microsoft.com/office/officeart/2005/8/layout/radial6"/>
    <dgm:cxn modelId="{834F242B-786F-4DCF-A8EC-DBA47663969E}" type="presOf" srcId="{6E2003F0-FDE3-4DC2-97EC-261FF6F81C78}" destId="{368C66E9-9152-492C-A1D1-F184E5205AD7}" srcOrd="0" destOrd="0" presId="urn:microsoft.com/office/officeart/2005/8/layout/radial6"/>
    <dgm:cxn modelId="{205A5C5A-E0EB-4FA3-88CD-B231D06AD48C}" type="presOf" srcId="{2C0B075B-429D-4F65-A60B-C8977988CE73}" destId="{73E7A47C-4BDB-47AE-866A-6F79DBD90FE7}" srcOrd="0" destOrd="0" presId="urn:microsoft.com/office/officeart/2005/8/layout/radial6"/>
    <dgm:cxn modelId="{4C53717D-8135-47C7-8445-47ED3ECB8B60}" srcId="{685A5CEA-C737-4669-B939-227F0AB2BE7B}" destId="{6F915D69-2AAB-4239-8D75-FAFDDFE393C1}" srcOrd="0" destOrd="0" parTransId="{6288A171-7D8F-4515-8552-8C5955EABBD6}" sibTransId="{EDCC7218-C117-4D54-B4C4-83E22DAD7B67}"/>
    <dgm:cxn modelId="{47FCE72E-21C2-4D7C-B77F-BF06216DBBA2}" srcId="{685A5CEA-C737-4669-B939-227F0AB2BE7B}" destId="{1C58F6F9-321E-401E-95DA-28EEBA07B594}" srcOrd="3" destOrd="0" parTransId="{9B5E4792-76DD-4BD3-8D6C-0CDA7D358FC2}" sibTransId="{59290705-16BB-4D8A-86D6-C504CDED16F5}"/>
    <dgm:cxn modelId="{3DD0AD68-24D8-443A-B686-B95B50819E2D}" type="presOf" srcId="{1C58F6F9-321E-401E-95DA-28EEBA07B594}" destId="{4ABCED68-7D34-479E-A660-91057ABE6137}" srcOrd="0" destOrd="0" presId="urn:microsoft.com/office/officeart/2005/8/layout/radial6"/>
    <dgm:cxn modelId="{110DCCED-0794-411F-A093-FF4DE39782AE}" type="presOf" srcId="{685A5CEA-C737-4669-B939-227F0AB2BE7B}" destId="{5D7F640D-5A62-4C0B-9BFD-400703F1C031}" srcOrd="0" destOrd="0" presId="urn:microsoft.com/office/officeart/2005/8/layout/radial6"/>
    <dgm:cxn modelId="{B847FE0C-5928-481C-88E2-3CE537B125FC}" type="presParOf" srcId="{25676BDD-33C0-48E3-9175-FB8A7690E027}" destId="{5D7F640D-5A62-4C0B-9BFD-400703F1C031}" srcOrd="0" destOrd="0" presId="urn:microsoft.com/office/officeart/2005/8/layout/radial6"/>
    <dgm:cxn modelId="{EB4D2F3F-B8DA-4FB1-946A-FD0FB17DC356}" type="presParOf" srcId="{25676BDD-33C0-48E3-9175-FB8A7690E027}" destId="{89374F46-1260-413A-B6E4-772E323C72F5}" srcOrd="1" destOrd="0" presId="urn:microsoft.com/office/officeart/2005/8/layout/radial6"/>
    <dgm:cxn modelId="{C8E69C34-1A3F-4588-BE5B-7A2997E7256A}" type="presParOf" srcId="{25676BDD-33C0-48E3-9175-FB8A7690E027}" destId="{49741492-41DA-4905-9361-D80F0DC3FDE5}" srcOrd="2" destOrd="0" presId="urn:microsoft.com/office/officeart/2005/8/layout/radial6"/>
    <dgm:cxn modelId="{3328A940-E6B0-4907-8730-452AD0C9256C}" type="presParOf" srcId="{25676BDD-33C0-48E3-9175-FB8A7690E027}" destId="{DBB1C67D-5372-4919-ACCF-176C412A974D}" srcOrd="3" destOrd="0" presId="urn:microsoft.com/office/officeart/2005/8/layout/radial6"/>
    <dgm:cxn modelId="{55B6493A-8426-4072-9060-F8FA56B68408}" type="presParOf" srcId="{25676BDD-33C0-48E3-9175-FB8A7690E027}" destId="{73E7A47C-4BDB-47AE-866A-6F79DBD90FE7}" srcOrd="4" destOrd="0" presId="urn:microsoft.com/office/officeart/2005/8/layout/radial6"/>
    <dgm:cxn modelId="{965A7EA4-A650-4FDE-9EE9-4D9223CC02AA}" type="presParOf" srcId="{25676BDD-33C0-48E3-9175-FB8A7690E027}" destId="{55297B7C-6CD5-4FB3-B571-53CA672243BA}" srcOrd="5" destOrd="0" presId="urn:microsoft.com/office/officeart/2005/8/layout/radial6"/>
    <dgm:cxn modelId="{ED228959-0ACF-48C9-B277-B5DF1EE71036}" type="presParOf" srcId="{25676BDD-33C0-48E3-9175-FB8A7690E027}" destId="{368C66E9-9152-492C-A1D1-F184E5205AD7}" srcOrd="6" destOrd="0" presId="urn:microsoft.com/office/officeart/2005/8/layout/radial6"/>
    <dgm:cxn modelId="{6559C4DC-4353-40E0-BE6C-0C5E2631F395}" type="presParOf" srcId="{25676BDD-33C0-48E3-9175-FB8A7690E027}" destId="{03B85062-F92C-4402-83C0-56E6B057C27D}" srcOrd="7" destOrd="0" presId="urn:microsoft.com/office/officeart/2005/8/layout/radial6"/>
    <dgm:cxn modelId="{EAE45E6A-008C-474C-B166-1970797A9309}" type="presParOf" srcId="{25676BDD-33C0-48E3-9175-FB8A7690E027}" destId="{0E4400D8-8F9F-44CC-A014-B6384A110458}" srcOrd="8" destOrd="0" presId="urn:microsoft.com/office/officeart/2005/8/layout/radial6"/>
    <dgm:cxn modelId="{8C78A8FE-89F4-4FE5-8DEF-87655A0C1581}" type="presParOf" srcId="{25676BDD-33C0-48E3-9175-FB8A7690E027}" destId="{2E14AB54-3310-4876-8AA8-A9507A7DEBD2}" srcOrd="9" destOrd="0" presId="urn:microsoft.com/office/officeart/2005/8/layout/radial6"/>
    <dgm:cxn modelId="{991BC765-1193-468A-8275-BAEDB13E5420}" type="presParOf" srcId="{25676BDD-33C0-48E3-9175-FB8A7690E027}" destId="{4ABCED68-7D34-479E-A660-91057ABE6137}" srcOrd="10" destOrd="0" presId="urn:microsoft.com/office/officeart/2005/8/layout/radial6"/>
    <dgm:cxn modelId="{61BA9229-CAF4-435D-A14A-457C28FEEAF7}" type="presParOf" srcId="{25676BDD-33C0-48E3-9175-FB8A7690E027}" destId="{7DF5987C-7258-4ECE-8664-D6BED892C414}" srcOrd="11" destOrd="0" presId="urn:microsoft.com/office/officeart/2005/8/layout/radial6"/>
    <dgm:cxn modelId="{1D56E4AC-3D7F-4861-BCC3-4719B324D4C9}" type="presParOf" srcId="{25676BDD-33C0-48E3-9175-FB8A7690E027}" destId="{13DF8A9D-41CB-422E-8A83-1C566B43CF0E}" srcOrd="12" destOrd="0" presId="urn:microsoft.com/office/officeart/2005/8/layout/radial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BE37A5-3B2E-49A5-B0A2-228429BCA00C}" type="datetimeFigureOut">
              <a:rPr lang="pt-PT" smtClean="0"/>
              <a:pPr/>
              <a:t>22-04-2010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C5287-5684-406B-9312-53566C9E76A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C5287-5684-406B-9312-53566C9E76A6}" type="slidenum">
              <a:rPr lang="pt-PT" smtClean="0"/>
              <a:pPr/>
              <a:t>3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30" name="Marcador de Posição d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19" name="Marcador de Posição do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27" name="Marcador de Posição do Número do Diapositivo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AB502-51C1-4532-9E2B-3B7DF8B754E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AB502-51C1-4532-9E2B-3B7DF8B754E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AB502-51C1-4532-9E2B-3B7DF8B754E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AB502-51C1-4532-9E2B-3B7DF8B754E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AB502-51C1-4532-9E2B-3B7DF8B754E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AB502-51C1-4532-9E2B-3B7DF8B754E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AB502-51C1-4532-9E2B-3B7DF8B754E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AB502-51C1-4532-9E2B-3B7DF8B754E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AB502-51C1-4532-9E2B-3B7DF8B754E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AB502-51C1-4532-9E2B-3B7DF8B754E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rtar e Arredondar Rectângulo de Canto Simples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c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BAB502-51C1-4532-9E2B-3B7DF8B754EE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Marcador de Posição do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0" name="Marcador de Posição do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2"/>
          </p:nvPr>
        </p:nvSpPr>
        <p:spPr>
          <a:xfrm>
            <a:off x="457200" y="6429396"/>
            <a:ext cx="2828916" cy="292079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PT" dirty="0" smtClean="0"/>
              <a:t>Trabalho elaborado por: Célia Sampaio</a:t>
            </a:r>
            <a:endParaRPr lang="pt-PT" dirty="0"/>
          </a:p>
        </p:txBody>
      </p:sp>
      <p:sp>
        <p:nvSpPr>
          <p:cNvPr id="22" name="Marcador de Posição do Rodapé 21"/>
          <p:cNvSpPr>
            <a:spLocks noGrp="1"/>
          </p:cNvSpPr>
          <p:nvPr>
            <p:ph type="ftr" sz="quarter" idx="3"/>
          </p:nvPr>
        </p:nvSpPr>
        <p:spPr>
          <a:xfrm>
            <a:off x="0" y="0"/>
            <a:ext cx="9144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400">
                <a:solidFill>
                  <a:schemeClr val="tx2">
                    <a:shade val="9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pt-PT" dirty="0" smtClean="0"/>
              <a:t>Técnica administrativa</a:t>
            </a:r>
            <a:endParaRPr lang="pt-PT" dirty="0"/>
          </a:p>
        </p:txBody>
      </p:sp>
      <p:sp>
        <p:nvSpPr>
          <p:cNvPr id="18" name="Marcador de Posição do Número do Diapositivo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BAB502-51C1-4532-9E2B-3B7DF8B754EE}" type="slidenum">
              <a:rPr lang="pt-PT" smtClean="0"/>
              <a:pPr/>
              <a:t>‹nº›</a:t>
            </a:fld>
            <a:endParaRPr lang="pt-PT" dirty="0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4.xml"/><Relationship Id="rId1" Type="http://schemas.openxmlformats.org/officeDocument/2006/relationships/audio" Target="file:///F:\Tony%20Carreira-O%20Homem%20que%20sou!!\TONY-vim%20aqui%20dizer%20que%20vou%20embora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slide" Target="slide8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Relationship Id="rId6" Type="http://schemas.openxmlformats.org/officeDocument/2006/relationships/slide" Target="slide9.xml"/><Relationship Id="rId5" Type="http://schemas.openxmlformats.org/officeDocument/2006/relationships/slide" Target="slide7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wmf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Public\Videos\Sample%20Videos\Wildlife.wmv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O tempo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PT" smtClean="0"/>
              <a:t>O tempo pode ser interpretado</a:t>
            </a:r>
          </a:p>
          <a:p>
            <a:r>
              <a:rPr lang="pt-PT" smtClean="0"/>
              <a:t>Basicamente de duas formas:</a:t>
            </a:r>
          </a:p>
          <a:p>
            <a:endParaRPr lang="pt-PT" smtClean="0"/>
          </a:p>
          <a:p>
            <a:endParaRPr lang="pt-PT" smtClean="0"/>
          </a:p>
          <a:p>
            <a:endParaRPr lang="pt-PT" smtClean="0"/>
          </a:p>
          <a:p>
            <a:r>
              <a:rPr lang="pt-PT" smtClean="0"/>
              <a:t>O tempo meteorológico,</a:t>
            </a:r>
          </a:p>
          <a:p>
            <a:endParaRPr lang="pt-PT" smtClean="0"/>
          </a:p>
          <a:p>
            <a:endParaRPr lang="pt-PT" smtClean="0"/>
          </a:p>
          <a:p>
            <a:r>
              <a:rPr lang="pt-PT" smtClean="0"/>
              <a:t>O tempo propriamente dito.</a:t>
            </a:r>
            <a:endParaRPr lang="pt-PT" dirty="0"/>
          </a:p>
        </p:txBody>
      </p:sp>
      <p:pic>
        <p:nvPicPr>
          <p:cNvPr id="1026" name="Picture 2" descr="C:\Program Files\Microsoft Office\MEDIA\CAGCAT10\j0293828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95162" y="3219761"/>
            <a:ext cx="1744675" cy="1836115"/>
          </a:xfrm>
        </p:spPr>
      </p:pic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AB502-51C1-4532-9E2B-3B7DF8B754EE}" type="slidenum">
              <a:rPr lang="pt-PT" smtClean="0"/>
              <a:pPr/>
              <a:t>1</a:t>
            </a:fld>
            <a:endParaRPr lang="pt-PT"/>
          </a:p>
        </p:txBody>
      </p:sp>
      <p:sp>
        <p:nvSpPr>
          <p:cNvPr id="9" name="Botão de acção: avançar ou seguinte 8">
            <a:hlinkClick r:id="" action="ppaction://hlinkshowjump?jump=nextslide" highlightClick="1"/>
          </p:cNvPr>
          <p:cNvSpPr/>
          <p:nvPr/>
        </p:nvSpPr>
        <p:spPr>
          <a:xfrm>
            <a:off x="3714744" y="5429264"/>
            <a:ext cx="35719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6" name="TONY-vim aqui dizer que vou embor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3600" b="1" dirty="0" smtClean="0">
                <a:latin typeface="Comic Sans MS" pitchFamily="66" charset="0"/>
              </a:rPr>
              <a:t>Níveis De Precipitação</a:t>
            </a:r>
            <a:endParaRPr lang="pt-PT" sz="3600" b="1" dirty="0">
              <a:latin typeface="Comic Sans MS" pitchFamily="66" charset="0"/>
            </a:endParaRPr>
          </a:p>
        </p:txBody>
      </p:sp>
      <p:graphicFrame>
        <p:nvGraphicFramePr>
          <p:cNvPr id="7" name="Marcador de Posição de Conteúdo 6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AB502-51C1-4532-9E2B-3B7DF8B754EE}" type="slidenum">
              <a:rPr lang="pt-PT" smtClean="0"/>
              <a:pPr/>
              <a:t>10</a:t>
            </a:fld>
            <a:endParaRPr lang="pt-PT"/>
          </a:p>
        </p:txBody>
      </p:sp>
      <p:sp>
        <p:nvSpPr>
          <p:cNvPr id="9" name="Botão de acção: home 8">
            <a:hlinkClick r:id="rId3" action="ppaction://hlinksldjump" highlightClick="1"/>
          </p:cNvPr>
          <p:cNvSpPr/>
          <p:nvPr/>
        </p:nvSpPr>
        <p:spPr>
          <a:xfrm>
            <a:off x="7429520" y="5929330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Botão de acção: retroceder ou anterior 9">
            <a:hlinkClick r:id="rId4" action="ppaction://hlinksldjump" highlightClick="1"/>
          </p:cNvPr>
          <p:cNvSpPr/>
          <p:nvPr/>
        </p:nvSpPr>
        <p:spPr>
          <a:xfrm>
            <a:off x="7643834" y="5072074"/>
            <a:ext cx="642942" cy="5715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AB502-51C1-4532-9E2B-3B7DF8B754EE}" type="slidenum">
              <a:rPr lang="pt-PT" smtClean="0"/>
              <a:pPr/>
              <a:t>11</a:t>
            </a:fld>
            <a:endParaRPr lang="pt-PT"/>
          </a:p>
        </p:txBody>
      </p:sp>
      <p:graphicFrame>
        <p:nvGraphicFramePr>
          <p:cNvPr id="5" name="Diagrama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Botão de acção: home 6">
            <a:hlinkClick r:id="rId6" action="ppaction://hlinksldjump" highlightClick="1"/>
          </p:cNvPr>
          <p:cNvSpPr/>
          <p:nvPr/>
        </p:nvSpPr>
        <p:spPr>
          <a:xfrm>
            <a:off x="2285984" y="5715016"/>
            <a:ext cx="571504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Botão de acção: retroceder ou anterior 8">
            <a:hlinkClick r:id="rId7" action="ppaction://hlinksldjump" highlightClick="1"/>
          </p:cNvPr>
          <p:cNvSpPr/>
          <p:nvPr/>
        </p:nvSpPr>
        <p:spPr>
          <a:xfrm>
            <a:off x="3214678" y="5857892"/>
            <a:ext cx="642942" cy="4286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AB502-51C1-4532-9E2B-3B7DF8B754EE}" type="slidenum">
              <a:rPr lang="pt-PT" smtClean="0"/>
              <a:pPr/>
              <a:t>12</a:t>
            </a:fld>
            <a:endParaRPr lang="pt-PT"/>
          </a:p>
        </p:txBody>
      </p:sp>
      <p:sp>
        <p:nvSpPr>
          <p:cNvPr id="10" name="CaixaDeTexto 9"/>
          <p:cNvSpPr txBox="1"/>
          <p:nvPr/>
        </p:nvSpPr>
        <p:spPr>
          <a:xfrm>
            <a:off x="2857488" y="3714752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>
                <a:latin typeface="Arial" pitchFamily="34" charset="0"/>
                <a:cs typeface="Arial" pitchFamily="34" charset="0"/>
              </a:rPr>
              <a:t>Fim da apresentação</a:t>
            </a:r>
            <a:endParaRPr lang="pt-PT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3600" dirty="0" smtClean="0">
                <a:latin typeface="Comic Sans MS" pitchFamily="66" charset="0"/>
              </a:rPr>
              <a:t>O Tempo</a:t>
            </a:r>
            <a:endParaRPr lang="pt-PT" sz="3600" dirty="0">
              <a:latin typeface="Comic Sans MS" pitchFamily="66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pt-PT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Mas vamos falar só do</a:t>
            </a:r>
          </a:p>
          <a:p>
            <a:pPr>
              <a:buNone/>
            </a:pPr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Tempo meteorológico, mais</a:t>
            </a:r>
          </a:p>
          <a:p>
            <a:pPr>
              <a:buNone/>
            </a:pPr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Propriamente as estações</a:t>
            </a:r>
          </a:p>
          <a:p>
            <a:pPr>
              <a:buNone/>
            </a:pPr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 ano</a:t>
            </a:r>
          </a:p>
          <a:p>
            <a:pPr>
              <a:buNone/>
            </a:pPr>
            <a:endParaRPr lang="pt-PT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Courier New" pitchFamily="49" charset="0"/>
              <a:buChar char="o"/>
            </a:pPr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2" action="ppaction://hlinksldjump"/>
              </a:rPr>
              <a:t>Primavera</a:t>
            </a:r>
            <a:endParaRPr lang="pt-PT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Courier New" pitchFamily="49" charset="0"/>
              <a:buChar char="o"/>
            </a:pPr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 action="ppaction://hlinksldjump"/>
              </a:rPr>
              <a:t>Verão</a:t>
            </a:r>
            <a:endParaRPr lang="pt-PT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Courier New" pitchFamily="49" charset="0"/>
              <a:buChar char="o"/>
            </a:pPr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4" action="ppaction://hlinksldjump"/>
              </a:rPr>
              <a:t>Outono</a:t>
            </a:r>
            <a:endParaRPr lang="pt-PT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Courier New" pitchFamily="49" charset="0"/>
              <a:buChar char="o"/>
            </a:pPr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5" action="ppaction://hlinksldjump"/>
              </a:rPr>
              <a:t>Inverno</a:t>
            </a:r>
            <a:endParaRPr lang="pt-PT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Marcador de Posição de Conteúdo 7"/>
          <p:cNvSpPr>
            <a:spLocks noGrp="1"/>
          </p:cNvSpPr>
          <p:nvPr>
            <p:ph sz="half" idx="2"/>
          </p:nvPr>
        </p:nvSpPr>
        <p:spPr>
          <a:xfrm>
            <a:off x="4648200" y="4857761"/>
            <a:ext cx="4038600" cy="149716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Dados sobre</a:t>
            </a:r>
          </a:p>
          <a:p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6" action="ppaction://hlinksldjump"/>
              </a:rPr>
              <a:t>Precipitação</a:t>
            </a:r>
            <a:endParaRPr lang="pt-PT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7" action="ppaction://hlinksldjump"/>
              </a:rPr>
              <a:t>Períodos das estações</a:t>
            </a:r>
            <a:endParaRPr lang="pt-PT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AB502-51C1-4532-9E2B-3B7DF8B754EE}" type="slidenum">
              <a:rPr lang="pt-PT" smtClean="0"/>
              <a:pPr/>
              <a:t>2</a:t>
            </a:fld>
            <a:endParaRPr lang="pt-PT"/>
          </a:p>
        </p:txBody>
      </p:sp>
      <p:graphicFrame>
        <p:nvGraphicFramePr>
          <p:cNvPr id="7" name="Tabela 6"/>
          <p:cNvGraphicFramePr>
            <a:graphicFrameLocks noGrp="1"/>
          </p:cNvGraphicFramePr>
          <p:nvPr/>
        </p:nvGraphicFramePr>
        <p:xfrm>
          <a:off x="7435554" y="1397000"/>
          <a:ext cx="20828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Botão de acção: personalizável 10">
            <a:hlinkClick r:id="" action="ppaction://hlinkshowjump?jump=lastslide" highlightClick="1"/>
          </p:cNvPr>
          <p:cNvSpPr/>
          <p:nvPr/>
        </p:nvSpPr>
        <p:spPr>
          <a:xfrm>
            <a:off x="4929190" y="4214818"/>
            <a:ext cx="2643206" cy="35719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 smtClean="0"/>
          </a:p>
          <a:p>
            <a:pPr algn="ctr"/>
            <a:r>
              <a:rPr lang="pt-PT" dirty="0" smtClean="0"/>
              <a:t>Terminar</a:t>
            </a:r>
          </a:p>
          <a:p>
            <a:pPr algn="ctr"/>
            <a:endParaRPr lang="pt-PT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PT" sz="1400" b="0" dirty="0" smtClean="0">
                <a:solidFill>
                  <a:srgbClr val="00206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t-PT" sz="1400" b="0" dirty="0" smtClean="0">
                <a:solidFill>
                  <a:srgbClr val="00206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PT" sz="1400" b="0" dirty="0" smtClean="0">
                <a:solidFill>
                  <a:srgbClr val="00206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t-PT" sz="1400" b="0" dirty="0" smtClean="0">
                <a:solidFill>
                  <a:srgbClr val="00206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PT" sz="1400" b="0" dirty="0" smtClean="0">
                <a:solidFill>
                  <a:srgbClr val="00206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t-PT" sz="1400" b="0" dirty="0" smtClean="0">
                <a:solidFill>
                  <a:srgbClr val="00206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PT" sz="1400" b="0" dirty="0" smtClean="0">
                <a:solidFill>
                  <a:srgbClr val="00206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t-PT" sz="1400" b="0" dirty="0" smtClean="0">
                <a:solidFill>
                  <a:srgbClr val="00206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PT" sz="1400" b="0" dirty="0" smtClean="0">
                <a:solidFill>
                  <a:srgbClr val="00206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t-PT" sz="1400" b="0" dirty="0" smtClean="0">
                <a:solidFill>
                  <a:srgbClr val="00206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PT" sz="14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 Tempo</a:t>
            </a:r>
            <a:r>
              <a:rPr lang="pt-PT" sz="1400" b="0" dirty="0" smtClean="0">
                <a:solidFill>
                  <a:srgbClr val="00206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t-PT" sz="1400" b="0" dirty="0" smtClean="0">
                <a:solidFill>
                  <a:srgbClr val="00206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PT" sz="1400" b="0" dirty="0" smtClean="0">
                <a:solidFill>
                  <a:srgbClr val="00206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t-PT" sz="1400" b="0" dirty="0" smtClean="0">
                <a:solidFill>
                  <a:srgbClr val="00206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PT" sz="14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Primavera</a:t>
            </a:r>
            <a:r>
              <a:rPr lang="pt-PT" sz="1400" b="0" dirty="0" smtClean="0">
                <a:solidFill>
                  <a:srgbClr val="00206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t-PT" sz="1400" b="0" dirty="0" smtClean="0">
                <a:solidFill>
                  <a:srgbClr val="00206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PT" sz="1400" b="0" dirty="0" smtClean="0">
                <a:solidFill>
                  <a:srgbClr val="00206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t-PT" sz="1400" b="0" dirty="0" smtClean="0">
                <a:solidFill>
                  <a:srgbClr val="00206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pt-PT" sz="1400" b="0" dirty="0">
              <a:solidFill>
                <a:srgbClr val="002060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endParaRPr lang="pt-PT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>
              <a:buFont typeface="Wingdings" pitchFamily="2" charset="2"/>
              <a:buChar char="q"/>
            </a:pPr>
            <a:endParaRPr lang="pt-PT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>
              <a:buFont typeface="Wingdings" pitchFamily="2" charset="2"/>
              <a:buChar char="q"/>
            </a:pPr>
            <a:r>
              <a:rPr lang="pt-PT" dirty="0" smtClean="0"/>
              <a:t> </a:t>
            </a:r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 Primavera podemos observar a natureza na sua</a:t>
            </a:r>
          </a:p>
          <a:p>
            <a:pPr algn="l">
              <a:buNone/>
            </a:pPr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Forma mais bela.</a:t>
            </a:r>
          </a:p>
          <a:p>
            <a:pPr algn="l">
              <a:buNone/>
            </a:pPr>
            <a:endParaRPr lang="pt-PT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>
              <a:buNone/>
            </a:pPr>
            <a:endParaRPr lang="pt-PT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>
              <a:buFont typeface="Wingdings" pitchFamily="2" charset="2"/>
              <a:buChar char="q"/>
            </a:pPr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Todos os campos estão floridos.</a:t>
            </a:r>
            <a:endParaRPr lang="pt-PT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AB502-51C1-4532-9E2B-3B7DF8B754EE}" type="slidenum">
              <a:rPr lang="pt-PT" smtClean="0"/>
              <a:pPr/>
              <a:t>3</a:t>
            </a:fld>
            <a:endParaRPr lang="pt-PT"/>
          </a:p>
        </p:txBody>
      </p:sp>
      <p:pic>
        <p:nvPicPr>
          <p:cNvPr id="1026" name="Picture 2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1714488"/>
            <a:ext cx="1143008" cy="1080590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1" y="4643446"/>
            <a:ext cx="1221846" cy="1285884"/>
          </a:xfrm>
          <a:prstGeom prst="rect">
            <a:avLst/>
          </a:prstGeom>
          <a:noFill/>
        </p:spPr>
      </p:pic>
      <p:pic>
        <p:nvPicPr>
          <p:cNvPr id="1028" name="Picture 4" descr="C:\Program Files\Microsoft Office\MEDIA\CAGCAT10\j0298897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4857760"/>
            <a:ext cx="1063209" cy="928694"/>
          </a:xfrm>
          <a:prstGeom prst="rect">
            <a:avLst/>
          </a:prstGeom>
          <a:noFill/>
        </p:spPr>
      </p:pic>
      <p:sp>
        <p:nvSpPr>
          <p:cNvPr id="11" name="Botão de acção: home 10">
            <a:hlinkClick r:id="rId6" action="ppaction://hlinksldjump" highlightClick="1"/>
          </p:cNvPr>
          <p:cNvSpPr/>
          <p:nvPr/>
        </p:nvSpPr>
        <p:spPr>
          <a:xfrm>
            <a:off x="3857620" y="5286388"/>
            <a:ext cx="428628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Tempo</a:t>
            </a:r>
            <a:b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Verão</a:t>
            </a:r>
            <a:b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pt-PT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endParaRPr lang="pt-PT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>
              <a:buFont typeface="Wingdings" pitchFamily="2" charset="2"/>
              <a:buChar char="v"/>
            </a:pPr>
            <a:endParaRPr lang="pt-PT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>
              <a:buFont typeface="Wingdings" pitchFamily="2" charset="2"/>
              <a:buChar char="v"/>
            </a:pPr>
            <a:endParaRPr lang="pt-PT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>
              <a:buFont typeface="Wingdings" pitchFamily="2" charset="2"/>
              <a:buChar char="v"/>
            </a:pPr>
            <a:endParaRPr lang="pt-PT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>
              <a:buFont typeface="Wingdings" pitchFamily="2" charset="2"/>
              <a:buChar char="v"/>
            </a:pPr>
            <a:endParaRPr lang="pt-PT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 Verão é altura de usufruirmos das praias, é altura de </a:t>
            </a:r>
          </a:p>
          <a:p>
            <a:pPr algn="just">
              <a:buFont typeface="Wingdings" pitchFamily="2" charset="2"/>
              <a:buChar char="v"/>
            </a:pPr>
            <a:endParaRPr lang="pt-PT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>
              <a:buNone/>
            </a:pPr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Férias, de tomar umas banhocas, apanhar sol, etc.</a:t>
            </a:r>
            <a:endParaRPr lang="pt-PT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AB502-51C1-4532-9E2B-3B7DF8B754EE}" type="slidenum">
              <a:rPr lang="pt-PT" smtClean="0"/>
              <a:pPr/>
              <a:t>4</a:t>
            </a:fld>
            <a:endParaRPr lang="pt-PT"/>
          </a:p>
        </p:txBody>
      </p:sp>
      <p:pic>
        <p:nvPicPr>
          <p:cNvPr id="2050" name="Picture 2" descr="C:\Program Files\Microsoft Office\MEDIA\CAGCAT10\j0299763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1285860"/>
            <a:ext cx="1215358" cy="1000132"/>
          </a:xfrm>
          <a:prstGeom prst="rect">
            <a:avLst/>
          </a:prstGeom>
          <a:noFill/>
        </p:spPr>
      </p:pic>
      <p:pic>
        <p:nvPicPr>
          <p:cNvPr id="2051" name="Picture 3" descr="C:\Program Files\Microsoft Office\MEDIA\CAGCAT10\j029215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2529" y="5064404"/>
            <a:ext cx="1050000" cy="1007802"/>
          </a:xfrm>
          <a:prstGeom prst="rect">
            <a:avLst/>
          </a:prstGeom>
          <a:noFill/>
        </p:spPr>
      </p:pic>
      <p:pic>
        <p:nvPicPr>
          <p:cNvPr id="2052" name="Picture 4" descr="C:\Program Files\Microsoft Office\MEDIA\CAGCAT10\j0216724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4929198"/>
            <a:ext cx="1052492" cy="1323248"/>
          </a:xfrm>
          <a:prstGeom prst="rect">
            <a:avLst/>
          </a:prstGeom>
          <a:noFill/>
        </p:spPr>
      </p:pic>
      <p:sp>
        <p:nvSpPr>
          <p:cNvPr id="11" name="Botão de acção: home 10">
            <a:hlinkClick r:id="rId5" action="ppaction://hlinksldjump" highlightClick="1"/>
          </p:cNvPr>
          <p:cNvSpPr/>
          <p:nvPr/>
        </p:nvSpPr>
        <p:spPr>
          <a:xfrm>
            <a:off x="2928926" y="5429264"/>
            <a:ext cx="571504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C:\Program Files\Microsoft Office\MEDIA\CAGCAT10\j0298897.wmf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643174" y="1744205"/>
            <a:ext cx="2832253" cy="2473921"/>
          </a:xfrm>
          <a:prstGeom prst="rect">
            <a:avLst/>
          </a:prstGeom>
          <a:noFill/>
        </p:spPr>
      </p:pic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3600" b="1" dirty="0" smtClean="0">
                <a:latin typeface="Comic Sans MS" pitchFamily="66" charset="0"/>
              </a:rPr>
              <a:t>O Tempo</a:t>
            </a:r>
            <a:br>
              <a:rPr lang="pt-PT" sz="3600" b="1" dirty="0" smtClean="0">
                <a:latin typeface="Comic Sans MS" pitchFamily="66" charset="0"/>
              </a:rPr>
            </a:br>
            <a:r>
              <a:rPr lang="pt-PT" sz="3600" b="1" dirty="0" smtClean="0">
                <a:latin typeface="Comic Sans MS" pitchFamily="66" charset="0"/>
              </a:rPr>
              <a:t>Outono</a:t>
            </a:r>
            <a:endParaRPr lang="pt-PT" sz="3600" b="1" dirty="0">
              <a:latin typeface="Comic Sans MS" pitchFamily="66" charset="0"/>
            </a:endParaRPr>
          </a:p>
        </p:txBody>
      </p:sp>
      <p:sp>
        <p:nvSpPr>
          <p:cNvPr id="9" name="Marcador de Posição de Conteúdo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endParaRPr lang="pt-PT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§"/>
            </a:pPr>
            <a:endParaRPr lang="pt-PT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§"/>
            </a:pPr>
            <a:endParaRPr lang="pt-PT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§"/>
            </a:pPr>
            <a:endParaRPr lang="pt-PT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 o Outono chegam os dias mais pequenos, começa</a:t>
            </a:r>
          </a:p>
          <a:p>
            <a:pPr>
              <a:buFont typeface="Wingdings" pitchFamily="2" charset="2"/>
              <a:buChar char="§"/>
            </a:pPr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 tempo a arrefecer, no campo as folhas caem das árvores.</a:t>
            </a:r>
            <a:endParaRPr lang="pt-PT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AB502-51C1-4532-9E2B-3B7DF8B754EE}" type="slidenum">
              <a:rPr lang="pt-PT" smtClean="0"/>
              <a:pPr/>
              <a:t>5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pic>
        <p:nvPicPr>
          <p:cNvPr id="1026" name="Picture 2" descr="C:\Program Files\Microsoft Office\MEDIA\CAGCAT10\j029774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1142984"/>
            <a:ext cx="1201137" cy="1143008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AGCAT10\j0285750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44" y="5143512"/>
            <a:ext cx="1357322" cy="1051470"/>
          </a:xfrm>
          <a:prstGeom prst="rect">
            <a:avLst/>
          </a:prstGeom>
          <a:noFill/>
        </p:spPr>
      </p:pic>
      <p:pic>
        <p:nvPicPr>
          <p:cNvPr id="1028" name="Picture 4" descr="C:\Program Files\Microsoft Office\MEDIA\CAGCAT10\j0205582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4929198"/>
            <a:ext cx="1214445" cy="1114439"/>
          </a:xfrm>
          <a:prstGeom prst="rect">
            <a:avLst/>
          </a:prstGeom>
          <a:noFill/>
        </p:spPr>
      </p:pic>
      <p:sp>
        <p:nvSpPr>
          <p:cNvPr id="12" name="Botão de acção: home 11">
            <a:hlinkClick r:id="rId6" action="ppaction://hlinksldjump" highlightClick="1"/>
          </p:cNvPr>
          <p:cNvSpPr/>
          <p:nvPr/>
        </p:nvSpPr>
        <p:spPr>
          <a:xfrm>
            <a:off x="3071802" y="5429264"/>
            <a:ext cx="428628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AB502-51C1-4532-9E2B-3B7DF8B754EE}" type="slidenum">
              <a:rPr lang="pt-PT" smtClean="0"/>
              <a:pPr/>
              <a:t>6</a:t>
            </a:fld>
            <a:endParaRPr lang="pt-PT"/>
          </a:p>
        </p:txBody>
      </p:sp>
      <p:pic>
        <p:nvPicPr>
          <p:cNvPr id="10" name="Wildlife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85786" y="1714489"/>
            <a:ext cx="8099710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9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3600" b="1" dirty="0" smtClean="0">
                <a:latin typeface="Comic Sans MS" pitchFamily="66" charset="0"/>
              </a:rPr>
              <a:t>O Tempo</a:t>
            </a:r>
            <a:br>
              <a:rPr lang="pt-PT" sz="3600" b="1" dirty="0" smtClean="0">
                <a:latin typeface="Comic Sans MS" pitchFamily="66" charset="0"/>
              </a:rPr>
            </a:br>
            <a:r>
              <a:rPr lang="pt-PT" sz="3600" b="1" dirty="0" smtClean="0">
                <a:latin typeface="Comic Sans MS" pitchFamily="66" charset="0"/>
              </a:rPr>
              <a:t>Inverno</a:t>
            </a:r>
            <a:endParaRPr lang="pt-PT" sz="3600" b="1" dirty="0">
              <a:latin typeface="Comic Sans MS" pitchFamily="66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pt-PT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v"/>
            </a:pPr>
            <a:endParaRPr lang="pt-PT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Chegou o tempo em que chove muito, temos de nos</a:t>
            </a:r>
          </a:p>
          <a:p>
            <a:pPr>
              <a:buFont typeface="Wingdings" pitchFamily="2" charset="2"/>
              <a:buChar char="v"/>
            </a:pPr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Agasalhar para não nos constiparmos e em</a:t>
            </a:r>
          </a:p>
          <a:p>
            <a:pPr>
              <a:buFont typeface="Wingdings" pitchFamily="2" charset="2"/>
              <a:buChar char="v"/>
            </a:pPr>
            <a:r>
              <a:rPr lang="pt-PT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Determinados locais pode nevar.</a:t>
            </a:r>
            <a:endParaRPr lang="pt-PT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AB502-51C1-4532-9E2B-3B7DF8B754EE}" type="slidenum">
              <a:rPr lang="pt-PT" smtClean="0"/>
              <a:pPr/>
              <a:t>7</a:t>
            </a:fld>
            <a:endParaRPr lang="pt-PT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pic>
        <p:nvPicPr>
          <p:cNvPr id="2050" name="Picture 2" descr="C:\Program Files\Microsoft Office\MEDIA\CAGCAT10\j019581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1285860"/>
            <a:ext cx="1357322" cy="1110536"/>
          </a:xfrm>
          <a:prstGeom prst="rect">
            <a:avLst/>
          </a:prstGeom>
          <a:noFill/>
        </p:spPr>
      </p:pic>
      <p:pic>
        <p:nvPicPr>
          <p:cNvPr id="2051" name="Picture 3" descr="C:\Program Files\Microsoft Office\MEDIA\CAGCAT10\j0195534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4572008"/>
            <a:ext cx="1285884" cy="1417131"/>
          </a:xfrm>
          <a:prstGeom prst="rect">
            <a:avLst/>
          </a:prstGeom>
          <a:noFill/>
        </p:spPr>
      </p:pic>
      <p:pic>
        <p:nvPicPr>
          <p:cNvPr id="2052" name="Picture 4" descr="C:\Program Files\Microsoft Office\MEDIA\CAGCAT10\j0285444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867914"/>
            <a:ext cx="1357322" cy="1358013"/>
          </a:xfrm>
          <a:prstGeom prst="rect">
            <a:avLst/>
          </a:prstGeom>
          <a:noFill/>
        </p:spPr>
      </p:pic>
      <p:sp>
        <p:nvSpPr>
          <p:cNvPr id="11" name="Botão de acção: home 10">
            <a:hlinkClick r:id="rId5" action="ppaction://hlinksldjump" highlightClick="1"/>
          </p:cNvPr>
          <p:cNvSpPr/>
          <p:nvPr/>
        </p:nvSpPr>
        <p:spPr>
          <a:xfrm>
            <a:off x="2857488" y="5643578"/>
            <a:ext cx="428628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3600" b="1" dirty="0" smtClean="0">
                <a:latin typeface="Comic Sans MS" pitchFamily="66" charset="0"/>
              </a:rPr>
              <a:t>O Tempo</a:t>
            </a:r>
            <a:endParaRPr lang="pt-PT" sz="3600" b="1" dirty="0">
              <a:latin typeface="Comic Sans MS" pitchFamily="66" charset="0"/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AB502-51C1-4532-9E2B-3B7DF8B754EE}" type="slidenum">
              <a:rPr lang="pt-PT" smtClean="0"/>
              <a:pPr/>
              <a:t>8</a:t>
            </a:fld>
            <a:endParaRPr lang="pt-PT"/>
          </a:p>
        </p:txBody>
      </p:sp>
      <p:graphicFrame>
        <p:nvGraphicFramePr>
          <p:cNvPr id="9" name="Marcador de Posição de Conteúdo 8"/>
          <p:cNvGraphicFramePr>
            <a:graphicFrameLocks noGrp="1"/>
          </p:cNvGraphicFramePr>
          <p:nvPr>
            <p:ph idx="1"/>
          </p:nvPr>
        </p:nvGraphicFramePr>
        <p:xfrm>
          <a:off x="1500166" y="2285992"/>
          <a:ext cx="5643602" cy="2428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3761"/>
                <a:gridCol w="4339841"/>
              </a:tblGrid>
              <a:tr h="485778">
                <a:tc>
                  <a:txBody>
                    <a:bodyPr/>
                    <a:lstStyle/>
                    <a:p>
                      <a:r>
                        <a:rPr lang="pt-PT" dirty="0" smtClean="0"/>
                        <a:t>Estações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Período</a:t>
                      </a:r>
                      <a:endParaRPr lang="pt-PT" dirty="0"/>
                    </a:p>
                  </a:txBody>
                  <a:tcPr/>
                </a:tc>
              </a:tr>
              <a:tr h="485778">
                <a:tc>
                  <a:txBody>
                    <a:bodyPr/>
                    <a:lstStyle/>
                    <a:p>
                      <a:r>
                        <a:rPr lang="pt-PT" dirty="0" smtClean="0"/>
                        <a:t>Primavera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De 21 de Março a 20 de Junho</a:t>
                      </a:r>
                      <a:endParaRPr lang="pt-PT" dirty="0"/>
                    </a:p>
                  </a:txBody>
                  <a:tcPr/>
                </a:tc>
              </a:tr>
              <a:tr h="485778">
                <a:tc>
                  <a:txBody>
                    <a:bodyPr/>
                    <a:lstStyle/>
                    <a:p>
                      <a:r>
                        <a:rPr lang="pt-PT" dirty="0" smtClean="0"/>
                        <a:t>Verão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De 21 de Junho a 20 de Setembro</a:t>
                      </a:r>
                      <a:endParaRPr lang="pt-PT" dirty="0"/>
                    </a:p>
                  </a:txBody>
                  <a:tcPr/>
                </a:tc>
              </a:tr>
              <a:tr h="485778">
                <a:tc>
                  <a:txBody>
                    <a:bodyPr/>
                    <a:lstStyle/>
                    <a:p>
                      <a:r>
                        <a:rPr lang="pt-PT" dirty="0" smtClean="0"/>
                        <a:t>Outono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De 21 de Setembro a 20 de Dezembro</a:t>
                      </a:r>
                      <a:endParaRPr lang="pt-PT" dirty="0"/>
                    </a:p>
                  </a:txBody>
                  <a:tcPr/>
                </a:tc>
              </a:tr>
              <a:tr h="485778">
                <a:tc>
                  <a:txBody>
                    <a:bodyPr/>
                    <a:lstStyle/>
                    <a:p>
                      <a:r>
                        <a:rPr lang="pt-PT" dirty="0" smtClean="0"/>
                        <a:t>Inverno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De 21 de Dezembro a 20 de Março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Botão de acção: avançar ou seguinte 7">
            <a:hlinkClick r:id="rId2" action="ppaction://hlinksldjump" highlightClick="1"/>
          </p:cNvPr>
          <p:cNvSpPr/>
          <p:nvPr/>
        </p:nvSpPr>
        <p:spPr>
          <a:xfrm>
            <a:off x="1428728" y="5500702"/>
            <a:ext cx="500066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3600" b="1" dirty="0" smtClean="0">
                <a:latin typeface="Comic Sans MS" pitchFamily="66" charset="0"/>
              </a:rPr>
              <a:t>O Tempo</a:t>
            </a:r>
            <a:endParaRPr lang="pt-PT" sz="3600" b="1" dirty="0">
              <a:latin typeface="Comic Sans MS" pitchFamily="66" charset="0"/>
            </a:endParaRPr>
          </a:p>
        </p:txBody>
      </p:sp>
      <p:graphicFrame>
        <p:nvGraphicFramePr>
          <p:cNvPr id="7" name="Marcador de Posição de Conteúdo 6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Níveis de Precipitação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Primavera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Verão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Outono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Inverno</a:t>
                      </a:r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 smtClean="0"/>
                        <a:t>Norte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20,4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27,4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90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20,4</a:t>
                      </a:r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 smtClean="0"/>
                        <a:t>Centro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30,6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38,6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34,6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31,6</a:t>
                      </a:r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dirty="0" smtClean="0"/>
                        <a:t>Sul e Ilhas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45,9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46,9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45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43,9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AB502-51C1-4532-9E2B-3B7DF8B754EE}" type="slidenum">
              <a:rPr lang="pt-PT" smtClean="0"/>
              <a:pPr/>
              <a:t>9</a:t>
            </a:fld>
            <a:endParaRPr lang="pt-PT"/>
          </a:p>
        </p:txBody>
      </p:sp>
      <p:sp>
        <p:nvSpPr>
          <p:cNvPr id="8" name="Botão de acção: avançar ou seguinte 7">
            <a:hlinkClick r:id="rId2" action="ppaction://hlinksldjump" highlightClick="1"/>
          </p:cNvPr>
          <p:cNvSpPr/>
          <p:nvPr/>
        </p:nvSpPr>
        <p:spPr>
          <a:xfrm>
            <a:off x="2857488" y="5786454"/>
            <a:ext cx="571504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414</TotalTime>
  <Words>329</Words>
  <Application>Microsoft Office PowerPoint</Application>
  <PresentationFormat>Apresentação no Ecrã (4:3)</PresentationFormat>
  <Paragraphs>132</Paragraphs>
  <Slides>12</Slides>
  <Notes>1</Notes>
  <HiddenSlides>0</HiddenSlides>
  <MMClips>2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13" baseType="lpstr">
      <vt:lpstr>Fluxo</vt:lpstr>
      <vt:lpstr>O tempo</vt:lpstr>
      <vt:lpstr>O Tempo</vt:lpstr>
      <vt:lpstr>     O Tempo  Primavera  </vt:lpstr>
      <vt:lpstr>  Tempo  Verão </vt:lpstr>
      <vt:lpstr>O Tempo Outono</vt:lpstr>
      <vt:lpstr>Diapositivo 6</vt:lpstr>
      <vt:lpstr>O Tempo Inverno</vt:lpstr>
      <vt:lpstr>O Tempo</vt:lpstr>
      <vt:lpstr>O Tempo</vt:lpstr>
      <vt:lpstr>Níveis De Precipitação</vt:lpstr>
      <vt:lpstr>Diapositivo 11</vt:lpstr>
      <vt:lpstr>Diapositivo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PC</dc:creator>
  <cp:lastModifiedBy>PC</cp:lastModifiedBy>
  <cp:revision>40</cp:revision>
  <dcterms:created xsi:type="dcterms:W3CDTF">2010-03-26T14:30:48Z</dcterms:created>
  <dcterms:modified xsi:type="dcterms:W3CDTF">2010-04-22T11:06:45Z</dcterms:modified>
</cp:coreProperties>
</file>