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c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xão rect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Marcador de Posição d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7" name="Marcador de Posição do Número do Diapositivo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0189CF-F2BA-4D6B-A995-65E4A33AAE17}" type="datetimeFigureOut">
              <a:rPr lang="pt-PT" smtClean="0"/>
              <a:pPr/>
              <a:t>16-11-2010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DBC5CB-3B9E-4C36-AC08-BA0FC3A3DAA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c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xão rect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c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xão rect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ção do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Marcador de Posição do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t-PT" smtClean="0"/>
              <a:t>Trabalho elaborado por Célia Sampaio</a:t>
            </a:r>
            <a:endParaRPr lang="pt-PT" dirty="0"/>
          </a:p>
        </p:txBody>
      </p:sp>
      <p:sp>
        <p:nvSpPr>
          <p:cNvPr id="22" name="Marcador de Posição do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t-PT" smtClean="0"/>
              <a:t>Módulo 670 Formadora Vera Guerreiro</a:t>
            </a:r>
            <a:endParaRPr lang="pt-PT" dirty="0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r>
              <a:rPr lang="pt-PT" smtClean="0"/>
              <a:t>1</a:t>
            </a:r>
            <a:endParaRPr lang="pt-PT" dirty="0"/>
          </a:p>
        </p:txBody>
      </p:sp>
      <p:sp>
        <p:nvSpPr>
          <p:cNvPr id="11" name="Rectângulo 10"/>
          <p:cNvSpPr/>
          <p:nvPr userDrawn="1"/>
        </p:nvSpPr>
        <p:spPr>
          <a:xfrm>
            <a:off x="4479628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pt-PT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http://sn135w.snt135.mail.live.com/att/GetAttachment.aspx?tnail=0&amp;messageId=d26c0618-8feb-11df-b405-002264c20738&amp;Aux=44|0|8CCF20FB811C1C0||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sn135w.snt135.mail.live.com/att/GetAttachment.aspx?tnail=0&amp;messageId=d26c0618-8feb-11df-b405-002264c20738&amp;Aux=44|0|8CCF20FB811C1C0||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PT" dirty="0" smtClean="0"/>
              <a:t>Curso de Técnica Administrativa Módulo 0670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scene3d>
            <a:camera prst="perspectiveRelaxed"/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accent1">
                <a:shade val="80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PT" sz="4800" dirty="0" smtClean="0">
                <a:solidFill>
                  <a:schemeClr val="tx1"/>
                </a:solidFill>
                <a:latin typeface="Aharoni" pitchFamily="2" charset="-79"/>
                <a:ea typeface="BatangChe" pitchFamily="49" charset="-127"/>
                <a:cs typeface="Aharoni" pitchFamily="2" charset="-79"/>
              </a:rPr>
              <a:t>Modalidades de cheques</a:t>
            </a:r>
            <a:endParaRPr lang="pt-PT" sz="4800" dirty="0">
              <a:solidFill>
                <a:schemeClr val="tx1"/>
              </a:solidFill>
              <a:latin typeface="Aharoni" pitchFamily="2" charset="-79"/>
              <a:ea typeface="BatangChe" pitchFamily="49" charset="-127"/>
              <a:cs typeface="Aharoni" pitchFamily="2" charset="-79"/>
            </a:endParaRPr>
          </a:p>
        </p:txBody>
      </p:sp>
      <p:pic>
        <p:nvPicPr>
          <p:cNvPr id="1026" name="Picture 2" descr="C:\Users\Célia\Pictures\imagesCAS0O7B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25144"/>
            <a:ext cx="2160240" cy="1656184"/>
          </a:xfrm>
          <a:prstGeom prst="rect">
            <a:avLst/>
          </a:prstGeom>
          <a:noFill/>
        </p:spPr>
      </p:pic>
      <p:pic>
        <p:nvPicPr>
          <p:cNvPr id="1027" name="Imagem 1" descr="C:\Users\Célia\Pictures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901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Imagem 2" descr="http://sn135w.snt135.mail.live.com/att/GetAttachment.aspx?tnail=0&amp;messageId=d26c0618-8feb-11df-b405-002264c20738&amp;Aux=44|0|8CCF20FB811C1C0||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3888433" cy="34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75656" y="1484784"/>
            <a:ext cx="7498080" cy="4800600"/>
          </a:xfrm>
          <a:effectLst/>
        </p:spPr>
        <p:txBody>
          <a:bodyPr/>
          <a:lstStyle/>
          <a:p>
            <a:pPr algn="just"/>
            <a:r>
              <a:rPr lang="pt-PT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O cheque nominativo é um cheque no qual é indicado o nome do beneficiário.</a:t>
            </a:r>
          </a:p>
          <a:p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noFill/>
          </a:ln>
          <a:effectLst/>
          <a:scene3d>
            <a:camera prst="perspectiveBelow"/>
            <a:lightRig rig="glow" dir="tl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pt-PT" sz="4000" b="1" dirty="0" smtClean="0">
                <a:solidFill>
                  <a:schemeClr val="accent1"/>
                </a:solidFill>
                <a:effectLst/>
                <a:latin typeface="Aharoni" pitchFamily="2" charset="-79"/>
                <a:cs typeface="Aharoni" pitchFamily="2" charset="-79"/>
              </a:rPr>
              <a:t>Cheques nominativos</a:t>
            </a:r>
            <a:br>
              <a:rPr lang="pt-PT" sz="4000" b="1" dirty="0" smtClean="0">
                <a:solidFill>
                  <a:schemeClr val="accent1"/>
                </a:solidFill>
                <a:effectLst/>
                <a:latin typeface="Aharoni" pitchFamily="2" charset="-79"/>
                <a:cs typeface="Aharoni" pitchFamily="2" charset="-79"/>
              </a:rPr>
            </a:br>
            <a:endParaRPr lang="pt-PT" sz="4000" b="1" dirty="0">
              <a:solidFill>
                <a:schemeClr val="accent1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2" name="Picture 4" descr="C:\Users\Célia\Pictures\imagesCATKGJZXchequ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573016"/>
            <a:ext cx="3938780" cy="2427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É um cheque no qual não é indicado o nome do beneficiário. Pode ser pago a qualquer pessoa que o apresente no banco, por isso, é recomendável que preencha sempre o nome de beneficiário, se quiser certificar-se de que o cheque só é pago ao beneficiário que indicar, emita o cheque não à ordem.</a:t>
            </a:r>
          </a:p>
          <a:p>
            <a:endParaRPr lang="pt-PT" sz="28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Cheques ao portador</a:t>
            </a:r>
            <a:endParaRPr lang="pt-PT" dirty="0">
              <a:solidFill>
                <a:schemeClr val="accent1"/>
              </a:solidFill>
            </a:endParaRPr>
          </a:p>
        </p:txBody>
      </p:sp>
      <p:pic>
        <p:nvPicPr>
          <p:cNvPr id="3078" name="Picture 6" descr="C:\Users\Célia\Pictures\imagesCAK05RX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509120"/>
            <a:ext cx="3078088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PT" sz="2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 cheque cruzado é atravessado por duas linhas paralelas e oblíquas, geralmente colocados no canto superior esquerdo. Se entre as linhas nada estiver escrito, o cruzamento é geral. O cheque a seguir representado, tem de ser obrigatoriamente depositado, excepto se o beneficiário for cliente do banco sobre o qual o cheque foi emitido. Neste caso, pode levantar o cheque ao balcão desse banco. Se entre as linhas paralelas estiver escrito o nome de um banco, o cruzamento é especial, o cheque a seguir representado, só pode ser depositado no </a:t>
            </a:r>
            <a:r>
              <a:rPr lang="pt-PT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banco.</a:t>
            </a:r>
            <a:endParaRPr lang="pt-PT" sz="2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1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Cheques cruzados</a:t>
            </a:r>
            <a:br>
              <a:rPr lang="pt-PT" dirty="0" smtClean="0">
                <a:solidFill>
                  <a:schemeClr val="accent1"/>
                </a:solidFill>
              </a:rPr>
            </a:br>
            <a:endParaRPr lang="pt-PT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32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O cruzamento no cheque não deve invadir a área reservada para as assinaturas, porque impedirá a sua adequada conferência. </a:t>
            </a:r>
          </a:p>
          <a:p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Como cruzar cheques</a:t>
            </a:r>
            <a:endParaRPr lang="pt-PT" dirty="0">
              <a:solidFill>
                <a:schemeClr val="accent1"/>
              </a:solidFill>
            </a:endParaRPr>
          </a:p>
        </p:txBody>
      </p:sp>
      <p:pic>
        <p:nvPicPr>
          <p:cNvPr id="4100" name="Picture 4" descr="C:\Users\Célia\Pictures\imagesCAS0O7B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2343150" cy="195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O cliente pode solicitar o pré-cruzamento dos impressos de cheque quando os requisitos. O banco também pode por sua iniciativa, querer fornece-los já com esta menção. O que é importante é que as partes estejam de acordo.</a:t>
            </a:r>
          </a:p>
          <a:p>
            <a:endParaRPr lang="pt-PT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Cheques cruzados pelo banco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5124" name="Picture 4" descr="C:\Users\Célia\Pictures\imagesCATKGJZXchequ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861048"/>
            <a:ext cx="2324100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É um cheque no qual consta a expressão à ordem de o seu beneficiário pode transmiti-lo a uma terceira pessoa. Chama-se a isso endossar o cheque.</a:t>
            </a:r>
          </a:p>
          <a:p>
            <a:pPr>
              <a:buNone/>
            </a:pPr>
            <a:endParaRPr lang="pt-PT" sz="32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Cheques à ordem</a:t>
            </a:r>
            <a:br>
              <a:rPr lang="pt-PT" dirty="0" smtClean="0">
                <a:solidFill>
                  <a:schemeClr val="accent1"/>
                </a:solidFill>
              </a:rPr>
            </a:br>
            <a:endParaRPr lang="pt-PT" dirty="0">
              <a:solidFill>
                <a:schemeClr val="accent1"/>
              </a:solidFill>
            </a:endParaRPr>
          </a:p>
        </p:txBody>
      </p:sp>
      <p:pic>
        <p:nvPicPr>
          <p:cNvPr id="6146" name="Picture 2" descr="C:\Users\Célia\Pictures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89040"/>
            <a:ext cx="2244080" cy="1800200"/>
          </a:xfrm>
          <a:prstGeom prst="rect">
            <a:avLst/>
          </a:prstGeom>
          <a:noFill/>
        </p:spPr>
      </p:pic>
      <p:pic>
        <p:nvPicPr>
          <p:cNvPr id="5" name="Picture 2" descr="C:\Users\Célia\Pictures\imagesCAV655T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3" y="3827406"/>
            <a:ext cx="2592288" cy="1833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É um cheque no qual consta a expressão não à ordem só pode ser pago a quem constar como beneficiário. Não pode ser endossado.</a:t>
            </a:r>
          </a:p>
          <a:p>
            <a:pPr>
              <a:buNone/>
            </a:pPr>
            <a:r>
              <a:rPr lang="pt-PT" dirty="0"/>
              <a:t> </a:t>
            </a:r>
          </a:p>
          <a:p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/>
            <a:r>
              <a:rPr lang="pt-PT" dirty="0" smtClean="0">
                <a:solidFill>
                  <a:schemeClr val="accent1"/>
                </a:solidFill>
              </a:rPr>
              <a:t>Cheques não à ordem</a:t>
            </a:r>
            <a:r>
              <a:rPr lang="pt-PT" dirty="0" smtClean="0"/>
              <a:t/>
            </a:r>
            <a:br>
              <a:rPr lang="pt-PT" dirty="0" smtClean="0"/>
            </a:br>
            <a:endParaRPr lang="pt-PT" dirty="0"/>
          </a:p>
        </p:txBody>
      </p:sp>
      <p:pic>
        <p:nvPicPr>
          <p:cNvPr id="7170" name="Picture 2" descr="C:\Users\Célia\Pictures\imagesCAT2VOY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645024"/>
            <a:ext cx="282701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pt-PT" sz="2000" dirty="0" smtClean="0">
                <a:solidFill>
                  <a:schemeClr val="tx1"/>
                </a:solidFill>
                <a:effectLst/>
                <a:latin typeface="Arial Narrow" pitchFamily="34" charset="0"/>
              </a:rPr>
              <a:t>Trabalho elaborado por Célia Sampaio</a:t>
            </a:r>
            <a:endParaRPr lang="pt-PT" sz="2000" b="0" dirty="0"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3419872" y="2780928"/>
            <a:ext cx="1728192" cy="1107996"/>
          </a:xfrm>
          <a:prstGeom prst="rect">
            <a:avLst/>
          </a:prstGeom>
          <a:scene3d>
            <a:camera prst="isometricTopUp"/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Rounded MT Bold" pitchFamily="34" charset="0"/>
              </a:rPr>
              <a:t>Fim</a:t>
            </a:r>
            <a:endParaRPr lang="pt-PT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Rounded MT Bold" pitchFamily="34" charset="0"/>
            </a:endParaRPr>
          </a:p>
        </p:txBody>
      </p:sp>
      <p:pic>
        <p:nvPicPr>
          <p:cNvPr id="8194" name="Picture 2" descr="C:\Users\Célia\Pictures\imagesCAV655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12976"/>
            <a:ext cx="2748313" cy="1944216"/>
          </a:xfrm>
          <a:prstGeom prst="rect">
            <a:avLst/>
          </a:prstGeom>
          <a:noFill/>
        </p:spPr>
      </p:pic>
      <p:pic>
        <p:nvPicPr>
          <p:cNvPr id="8195" name="Picture 3" descr="C:\Users\Célia\Pictures\imagesCAT2VOY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2"/>
            <a:ext cx="2466975" cy="1847850"/>
          </a:xfrm>
          <a:prstGeom prst="rect">
            <a:avLst/>
          </a:prstGeom>
          <a:noFill/>
        </p:spPr>
      </p:pic>
      <p:pic>
        <p:nvPicPr>
          <p:cNvPr id="6" name="Imagem 1" descr="C:\Users\Célia\Pictures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260648"/>
            <a:ext cx="901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2" descr="http://sn135w.snt135.mail.live.com/att/GetAttachment.aspx?tnail=0&amp;messageId=d26c0618-8feb-11df-b405-002264c20738&amp;Aux=44|0|8CCF20FB811C1C0||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255567" y="6516021"/>
            <a:ext cx="3888433" cy="34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fluência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fluê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155</TotalTime>
  <Words>330</Words>
  <Application>Microsoft Office PowerPoint</Application>
  <PresentationFormat>Apresentação no Ecrã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Confluência</vt:lpstr>
      <vt:lpstr>Curso de Técnica Administrativa Módulo 0670</vt:lpstr>
      <vt:lpstr>Cheques nominativos </vt:lpstr>
      <vt:lpstr>Cheques ao portador</vt:lpstr>
      <vt:lpstr>Cheques cruzados </vt:lpstr>
      <vt:lpstr>Como cruzar cheques</vt:lpstr>
      <vt:lpstr>Cheques cruzados pelo banco </vt:lpstr>
      <vt:lpstr>Cheques à ordem </vt:lpstr>
      <vt:lpstr>Cheques não à ordem </vt:lpstr>
      <vt:lpstr>Trabalho elaborado por Célia Sampaio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PC</dc:creator>
  <cp:lastModifiedBy>PC</cp:lastModifiedBy>
  <cp:revision>18</cp:revision>
  <dcterms:created xsi:type="dcterms:W3CDTF">2010-11-02T17:22:49Z</dcterms:created>
  <dcterms:modified xsi:type="dcterms:W3CDTF">2010-11-16T10:35:05Z</dcterms:modified>
</cp:coreProperties>
</file>