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40DDB-8DDD-457C-9C09-6669DC7CAD1E}" type="datetimeFigureOut">
              <a:rPr lang="pt-PT" smtClean="0"/>
              <a:pPr/>
              <a:t>15-05-2010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F681F-47E3-4E81-9DC3-5B59FA4E2B0B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</a:t>
            </a:r>
            <a:endParaRPr lang="pt-PT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PT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Técnica Administrativa</a:t>
            </a:r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Trabalho elaborado por: Célia Sampaio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9BAFB-B1E4-4B2B-8442-FDDB7C837AE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imgres?imgurl=http://www.insa.pt/sites/INSA/Portugues/ComInf/Noticias/PublishingImages/2010/Fevereiro/autarquias.png&amp;imgrefurl=http://www.insa.pt/sites/INSA/Portugues/ComInf/Noticias/Paginas/AutarquiasPromocaoSaude.aspx&amp;usg=__hFI9ipN18CF6CJBBx64mwoAK_Ek=&amp;h=304&amp;w=320&amp;sz=45&amp;hl=pt-PT&amp;start=1&amp;itbs=1&amp;tbnid=on642mJeg2L6mM:&amp;tbnh=112&amp;tbnw=118&amp;prev=/images?q=autarquias&amp;hl=pt-PT&amp;gbv=2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m/imgres?imgurl=http://api.ning.com/files/3KkVMgExC8033WxjCjYE0J5kpPXBr8XllzrGb3nSiZn6X6JsF0LjjMzjIkpPVxQq0kD-fPKlVu9huE5rb9DS9NZCejhSXYox/autarquias.JPG&amp;imgrefurl=http://hospitaldofuturo.ning.com/photo/1967198:Photo:1435%3Fcontext%3Dalbum%26albumId%3D1967198%253AAlbum%253A1450&amp;usg=__E7-3Ipbupq-4zS6_JuZYiaYRoLs=&amp;h=2832&amp;w=4256&amp;sz=10184&amp;hl=pt-PT&amp;start=18&amp;itbs=1&amp;tbnid=dYZmGjaHkmK2eM:&amp;tbnh=100&amp;tbnw=150&amp;prev=/images%3Fq%3Dautarquias%26hl%3Dpt-PT%26gbv%3D2%26tbs%3Disch: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www.transportes-xxi.net/albums/artigos_trodoviario/8815_am_3-600.jpg&amp;imgrefurl=http://www.transportes-xxi.net/trodoviario/investigacao/amibus&amp;usg=__Xv3ZeN-7tlCZFQlv5vU6LAC9UKc=&amp;h=450&amp;w=600&amp;sz=120&amp;hl=pt-PT&amp;start=7&amp;itbs=1&amp;tbnid=ebP22nzrbPOecM:&amp;tbnh=101&amp;tbnw=135&amp;prev=/images?q=rodoviaria+nacional&amp;hl=pt-PT&amp;gbv=2&amp;tbs=isch: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www.google.com/imgres?imgurl=http://img.pai.pt/447955/447955_pr_01.gif&amp;imgrefurl=http://www.pai.pt/sinaliza%C3%A7%C3%A3o---sistemas/meio-corte-sinaliza%C3%A7%C3%A3o-de-tr%C3%A2nsito-lda/y:pt_2543919_2__1.html&amp;usg=__QukB0mV4s9DjI4dZFs8MrY8_GTU=&amp;h=300&amp;w=300&amp;sz=49&amp;hl=pt-PT&amp;start=18&amp;itbs=1&amp;tbnid=s3UJJyJKBnufYM:&amp;tbnh=116&amp;tbnw=116&amp;prev=/images?q=sinais+de+transito+perigo&amp;hl=pt-PT&amp;gbv=2&amp;tbs=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imgres?imgurl=http://www.global.estgp.pt/engenharia/Clipart/Sinais/Transito/images/SIGN222_JPG.jpg&amp;imgrefurl=http://palavrasgratis.blogspot.com/2009_04_01_archive.html&amp;usg=__LKuYDRUgz9lz3NRMo0aB24UoE04=&amp;h=579&amp;w=600&amp;sz=35&amp;hl=pt-PT&amp;start=49&amp;itbs=1&amp;tbnid=lI81hK-QKZ0mBM:&amp;tbnh=130&amp;tbnw=135&amp;prev=/images?q=sinais+de+transito+perigo&amp;start=36&amp;hl=pt-PT&amp;sa=N&amp;gbv=2&amp;ndsp=18&amp;tbs=isch:1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google.com/imgres?imgurl=http://www.snsv.pt/catalogo/images/A1/gr/A29.jpg&amp;imgrefurl=http://questao-dos-universais.blogspot.com/2008_11_01_archive.html&amp;usg=__zZ3TiqdoEwG2LAWsAVtFAf07x-I=&amp;h=202&amp;w=226&amp;sz=12&amp;hl=pt-PT&amp;start=3&amp;itbs=1&amp;tbnid=guQ3KzzINVy9WM:&amp;tbnh=97&amp;tbnw=108&amp;prev=/images?q=sinais+de+transito+perigo&amp;hl=pt-PT&amp;gbv=2&amp;tbs=isch: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imgres?imgurl=http://3.bp.blogspot.com/_iPDdRRuf8GA/Svrrrj4MkFI/AAAAAAAAAAk/bEsv8XzsouQ/s320/LCOOL_~1.JPG&amp;imgrefurl=http://bochechinhas-coradas.blogspot.com/2009_11_01_archive.html&amp;usg=__5sAeB1qRkY8n5z9pAM40uQGYdro=&amp;h=320&amp;w=320&amp;sz=20&amp;hl=pt-PT&amp;start=18&amp;itbs=1&amp;tbnid=SxAys6qnlplEnM:&amp;tbnh=118&amp;tbnw=118&amp;prev=/images?q=conduzir+sobre+efeito+de+%C3%A1lcool&amp;hl=pt-PT&amp;sa=G&amp;gbv=2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google.com/imgres?imgurl=http://04.img.v4.skyrock.net/042/malcata/pics/330984829_small.jpg&amp;imgrefurl=http://malcata.skyrock.com/330984829-Maus-efeitos-do-alcool.html&amp;usg=__xN1bgG-NiR-JCG8q5QAYt9O1x94=&amp;h=300&amp;w=400&amp;sz=12&amp;hl=pt-PT&amp;start=15&amp;itbs=1&amp;tbnid=SS8b5agjhJF_eM:&amp;tbnh=93&amp;tbnw=124&amp;prev=/images?q=conduzir+sobre+efeito+de+%C3%A1lcool&amp;hl=pt-PT&amp;sa=G&amp;gbv=2&amp;tbs=isch: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imgres?imgurl=http://www.vrcarros.com.br/imagens/gol_16v_00_int1.jpg&amp;imgrefurl=http://www.vrcarros.com.br/carros_usados&amp;usg=__-QTJ03xODfpNeWe6QuwwQUI8j9k=&amp;h=210&amp;w=280&amp;sz=20&amp;hl=pt-PT&amp;start=46&amp;itbs=1&amp;tbnid=WyrvvJTpcjhTRM:&amp;tbnh=86&amp;tbnw=114&amp;prev=/images%3Fq%3Dnovos%2Bmecanismos%2Bnos%2Bautomoveis%26start%3D36%26hl%3Dpt-PT%26sa%3DN%26gbv%3D2%26ndsp%3D18%26tbs%3Disch: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imgres?imgurl=http://images.noticiasautomotivas.com.br/img/d/airbag.jpg&amp;imgrefurl=http://www.noticiasautomotivas.com.br/trw-automotive-vai-produzir-airbags-no-brasil/&amp;usg=__nDkVEiiVJmYCJtr3wBpjHa3dj5Q=&amp;h=525&amp;w=700&amp;sz=34&amp;hl=pt-PT&amp;start=9&amp;itbs=1&amp;tbnid=1RrAPPhLd8-boM:&amp;tbnh=105&amp;tbnw=140&amp;prev=/images%3Fq%3Dairbag%26hl%3Dpt-PT%26sa%3DG%26gbv%3D2%26tbs%3Disch: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imgres?imgurl=http://extra.globo.com/fotos/2008/05/25/25_MHG_extra_acidente.jpg&amp;imgrefurl=http://extra.globo.com/rio/materias/2008/05/25/seis_jovens_morrem_em_dois_acidentes_de_carro-546503242.asp&amp;usg=___KXBX3zwdx6XlxbRlXIFEyO1ftQ=&amp;h=460&amp;w=720&amp;sz=101&amp;hl=pt-PT&amp;start=6&amp;itbs=1&amp;tbnid=y8JAda1eRRNi-M:&amp;tbnh=89&amp;tbnw=140&amp;prev=/images%3Fq%3Dacidentes%26hl%3Dpt-PT%26sa%3DG%26gbv%3D2%26tbs%3D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google.com/imgres?imgurl=http://www.radiopico.com/media/noticias/grande/acidentes.jpg&amp;imgrefurl=http://www.radiopico.com/%3Fn%3Dnoticias%26menu%3Dnoticias%26id_noticia%3D9167%26incl%3Dcomponentes/noticias/index.php&amp;usg=__I-sie_OPeE1yPEMy04c2--Ty7TI=&amp;h=370&amp;w=520&amp;sz=194&amp;hl=pt-PT&amp;start=17&amp;itbs=1&amp;tbnid=rWMTmcAFNKpLVM:&amp;tbnh=93&amp;tbnw=131&amp;prev=/images%3Fq%3Dacidentes%26hl%3Dpt-PT%26sa%3DG%26gbv%3D2%26tbs%3Disch: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/imgres?imgurl=http://capeiaarraiana.files.wordpress.com/2007/12/gnr1.jpg&amp;imgrefurl=http://capeiaarraiana.wordpress.com/2007/12/15/gnr-da-guarda-realiza-detencoes-e-apreensoes/&amp;usg=__E3_F1lB5KpSpbafmgnFz3uXRbAM=&amp;h=193&amp;w=160&amp;sz=13&amp;hl=pt-PT&amp;start=7&amp;itbs=1&amp;tbnid=EgioL1mr9IEWDM:&amp;tbnh=103&amp;tbnw=85&amp;prev=/images%3Fq%3Dda%2Bgurda%2Bgnr%26hl%3Dpt-PT%26sa%3DG%26gbv%3D2%26tbs%3D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www.google.com/imgres?imgurl=http://www.guarda.pt/noticias/actualidade/PublishingImages/gnr.jpg&amp;imgrefurl=http://www.guarda.pt/noticias/actualidade/Paginas/Maisacidentesemenos.aspx&amp;usg=__U5G8612_AXebNiHBbaWciR3jdI4=&amp;h=368&amp;w=488&amp;sz=80&amp;hl=pt-PT&amp;start=12&amp;itbs=1&amp;tbnid=OXizpQoGBvOHKM:&amp;tbnh=98&amp;tbnw=130&amp;prev=/images%3Fq%3Dda%2Bgurda%2Bgnr%26hl%3Dpt-PT%26sa%3DG%26gbv%3D2%26tbs%3Disch: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Técnicos autárquicos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Marcador de Posição de Conteúdo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Foi destinados a técnicos autárquicos e intitulado de intervenção na infra-estrutura para a dedução da velocidade</a:t>
            </a: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Pois</a:t>
            </a: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cada vez há mais acidentes na estrada deveriam tomar medidas mais adequadas para evitar tantos acidentes.</a:t>
            </a:r>
            <a:endParaRPr lang="pt-PT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>
          <a:xfrm>
            <a:off x="3500430" y="0"/>
            <a:ext cx="2133600" cy="501650"/>
          </a:xfrm>
        </p:spPr>
        <p:txBody>
          <a:bodyPr/>
          <a:lstStyle/>
          <a:p>
            <a:r>
              <a:rPr lang="pt-PT" dirty="0" smtClean="0"/>
              <a:t>Técnica Administrativa</a:t>
            </a:r>
            <a:endParaRPr lang="pt-PT" dirty="0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>
          <a:xfrm>
            <a:off x="2428860" y="6356350"/>
            <a:ext cx="3590940" cy="365125"/>
          </a:xfrm>
        </p:spPr>
        <p:txBody>
          <a:bodyPr/>
          <a:lstStyle/>
          <a:p>
            <a:r>
              <a:rPr lang="pt-PT" dirty="0" smtClean="0"/>
              <a:t>Trabalho elaborado por: Célia Sampaio</a:t>
            </a:r>
            <a:endParaRPr lang="pt-PT" dirty="0"/>
          </a:p>
        </p:txBody>
      </p:sp>
      <p:sp>
        <p:nvSpPr>
          <p:cNvPr id="8" name="Marcador de Posição do Número do Diapositivo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1</a:t>
            </a:fld>
            <a:endParaRPr lang="pt-PT"/>
          </a:p>
        </p:txBody>
      </p:sp>
      <p:pic>
        <p:nvPicPr>
          <p:cNvPr id="7170" name="Picture 2" descr="http://t0.gstatic.com/images?q=tbn:on642mJeg2L6mM:http://www.insa.pt/sites/INSA/Portugues/ComInf/Noticias/PublishingImages/2010/Fevereiro/autarquias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929066"/>
            <a:ext cx="2357454" cy="1925120"/>
          </a:xfrm>
          <a:prstGeom prst="rect">
            <a:avLst/>
          </a:prstGeom>
          <a:noFill/>
        </p:spPr>
      </p:pic>
      <p:pic>
        <p:nvPicPr>
          <p:cNvPr id="8194" name="Picture 2" descr="http://t2.gstatic.com/images?q=tbn:dYZmGjaHkmK2eM:http://api.ning.com/files/3KkVMgExC8033WxjCjYE0J5kpPXBr8XllzrGb3nSiZn6X6JsF0LjjMzjIkpPVxQq0kD-fPKlVu9huE5rb9DS9NZCejhSXYox/autarquia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3929066"/>
            <a:ext cx="2143140" cy="1696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Segurança rodoviária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Marcador de Posição de Conteúdo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 prevenção rodoviária Portuguesa no âmbito do concurso é reduzir a velocidade nas estradas Portuguesas</a:t>
            </a:r>
            <a:r>
              <a:rPr lang="pt-PT" sz="2400" dirty="0" smtClean="0"/>
              <a:t>.</a:t>
            </a:r>
            <a:endParaRPr lang="pt-PT" sz="2400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357554" y="0"/>
            <a:ext cx="2071702" cy="500042"/>
          </a:xfrm>
        </p:spPr>
        <p:txBody>
          <a:bodyPr/>
          <a:lstStyle/>
          <a:p>
            <a:r>
              <a:rPr lang="pt-PT" dirty="0" smtClean="0"/>
              <a:t>Técnica Administrativa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571736" y="6356350"/>
            <a:ext cx="3448064" cy="365125"/>
          </a:xfrm>
        </p:spPr>
        <p:txBody>
          <a:bodyPr/>
          <a:lstStyle/>
          <a:p>
            <a:r>
              <a:rPr lang="pt-PT" dirty="0" smtClean="0"/>
              <a:t>Trabalho elaborado por: Célia Sampaio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2</a:t>
            </a:fld>
            <a:endParaRPr lang="pt-PT"/>
          </a:p>
        </p:txBody>
      </p:sp>
      <p:pic>
        <p:nvPicPr>
          <p:cNvPr id="6146" name="Picture 2" descr="http://t2.gstatic.com/images?q=tbn:ebP22nzrbPOecM:http://www.transportes-xxi.net/albums/artigos_trodoviario/8815_am_3-6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305698"/>
            <a:ext cx="3143272" cy="2337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Definições e sinalização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Foi recomendado para definições e sinalização de limites de velocidade máxima em estradas Portuguesas. Estes cursos visam contribuir para o aumento das competências dos técnicos das autarquias no domínio da segurança rodoviária visando em concreto questões relacionadas com a prática de velocidades excessivas ou inadequadas.</a:t>
            </a:r>
            <a:endParaRPr lang="pt-PT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214678" y="0"/>
            <a:ext cx="1928826" cy="500042"/>
          </a:xfrm>
        </p:spPr>
        <p:txBody>
          <a:bodyPr/>
          <a:lstStyle/>
          <a:p>
            <a:r>
              <a:rPr lang="pt-PT" dirty="0" smtClean="0"/>
              <a:t>Técnica Administrativa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714612" y="6356350"/>
            <a:ext cx="3305188" cy="365125"/>
          </a:xfrm>
        </p:spPr>
        <p:txBody>
          <a:bodyPr/>
          <a:lstStyle/>
          <a:p>
            <a:r>
              <a:rPr lang="pt-PT" dirty="0" smtClean="0"/>
              <a:t>Trabalho elaborado por: Célia Sampaio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3</a:t>
            </a:fld>
            <a:endParaRPr lang="pt-PT"/>
          </a:p>
        </p:txBody>
      </p:sp>
      <p:pic>
        <p:nvPicPr>
          <p:cNvPr id="5122" name="Picture 2" descr="http://t1.gstatic.com/images?q=tbn:s3UJJyJKBnufYM:http://img.pai.pt/447955/447955_pr_01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572008"/>
            <a:ext cx="1643074" cy="1428760"/>
          </a:xfrm>
          <a:prstGeom prst="rect">
            <a:avLst/>
          </a:prstGeom>
          <a:noFill/>
        </p:spPr>
      </p:pic>
      <p:pic>
        <p:nvPicPr>
          <p:cNvPr id="5124" name="Picture 4" descr="http://t3.gstatic.com/images?q=tbn:guQ3KzzINVy9WM:http://www.snsv.pt/catalogo/images/A1/gr/A2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1" y="4869958"/>
            <a:ext cx="1500198" cy="1202247"/>
          </a:xfrm>
          <a:prstGeom prst="rect">
            <a:avLst/>
          </a:prstGeom>
          <a:noFill/>
        </p:spPr>
      </p:pic>
      <p:pic>
        <p:nvPicPr>
          <p:cNvPr id="5126" name="Picture 6" descr="http://t1.gstatic.com/images?q=tbn:lI81hK-QKZ0mBM:http://www.global.estgp.pt/engenharia/Clipart/Sinais/Transito/images/SIGN222_JPG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4857760"/>
            <a:ext cx="1285875" cy="123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Conduzir sobre o efeito do álcool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Conduzir sobre o efeito do álcool reduz a acuidade visual, quer para perto, quer para longe, prejudica as capacidades psicológicas mesmo que tenha ingerido em pequenas doses. A ingestão de álcool não moderada traz graves consequências que acarreta para a saúde, abrange inúmeros acidentes.</a:t>
            </a:r>
            <a:endParaRPr lang="pt-PT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428992" y="0"/>
            <a:ext cx="2133600" cy="363517"/>
          </a:xfrm>
        </p:spPr>
        <p:txBody>
          <a:bodyPr/>
          <a:lstStyle/>
          <a:p>
            <a:r>
              <a:rPr lang="pt-PT" dirty="0" smtClean="0"/>
              <a:t>Técnica Administrativa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643174" y="6356350"/>
            <a:ext cx="3376626" cy="365125"/>
          </a:xfrm>
        </p:spPr>
        <p:txBody>
          <a:bodyPr/>
          <a:lstStyle/>
          <a:p>
            <a:r>
              <a:rPr lang="pt-PT" dirty="0" smtClean="0"/>
              <a:t>Trabalho elaborado por: Célia Sampaio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4</a:t>
            </a:fld>
            <a:endParaRPr lang="pt-PT"/>
          </a:p>
        </p:txBody>
      </p:sp>
      <p:pic>
        <p:nvPicPr>
          <p:cNvPr id="4098" name="Picture 2" descr="http://t2.gstatic.com/images?q=tbn:SxAys6qnlplEnM:http://3.bp.blogspot.com/_iPDdRRuf8GA/Svrrrj4MkFI/AAAAAAAAAAk/bEsv8XzsouQ/s320/LCOOL_~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357694"/>
            <a:ext cx="1571636" cy="1447818"/>
          </a:xfrm>
          <a:prstGeom prst="rect">
            <a:avLst/>
          </a:prstGeom>
          <a:noFill/>
        </p:spPr>
      </p:pic>
      <p:pic>
        <p:nvPicPr>
          <p:cNvPr id="4100" name="Picture 4" descr="http://t3.gstatic.com/images?q=tbn:SS8b5agjhJF_eM:http://04.img.v4.skyrock.net/042/malcata/pics/330984829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4357694"/>
            <a:ext cx="1875248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Mecanismos de segurança  novos veículos automóveis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Alguns modelos incluem características adicionais para maximizar a eficácia dos cintos de segurança: pré-tensor do cinto de segurança: dispositivo de segurança que no momento do acidente, elimina a folga existente entre o cinto de segurança e o corpo do ocupante. Com este sistema conseguem-se eliminar possíveis lesões e podem-se desenhar cintos que não pressionem demasiado.</a:t>
            </a:r>
            <a:endParaRPr lang="pt-PT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500430" y="0"/>
            <a:ext cx="2133600" cy="365125"/>
          </a:xfrm>
        </p:spPr>
        <p:txBody>
          <a:bodyPr/>
          <a:lstStyle/>
          <a:p>
            <a:r>
              <a:rPr lang="pt-PT" dirty="0" smtClean="0"/>
              <a:t>Técnica Administrativa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500298" y="6356350"/>
            <a:ext cx="3519502" cy="365125"/>
          </a:xfrm>
        </p:spPr>
        <p:txBody>
          <a:bodyPr/>
          <a:lstStyle/>
          <a:p>
            <a:r>
              <a:rPr lang="pt-PT" dirty="0" smtClean="0"/>
              <a:t>Trabalho elaborado por: Célia Sampaio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5</a:t>
            </a:fld>
            <a:endParaRPr lang="pt-PT"/>
          </a:p>
        </p:txBody>
      </p:sp>
      <p:pic>
        <p:nvPicPr>
          <p:cNvPr id="4098" name="Picture 2" descr="http://t3.gstatic.com/images?q=tbn:WyrvvJTpcjhTRM:http://www.vrcarros.com.br/imagens/gol_16v_00_int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795842"/>
            <a:ext cx="1928826" cy="141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O airbag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 airbag é uma espécie de almofada que se insufla numa fracção de segundos em caso de acidente, surgindo entre o corpo do ocupante do veiculo e a estrutura interna do próprio veiculo, com o objectivo de evitar lesões graves. Proporcionando em caso de acidente frontal o controle do deslocamento da cabeça do ocupante e a distribuição dos esforços sobre uma área maior, possibilitando então uma redução da pressão sobre o corpo. Airbags laterais já não protegem apenas o tórax, mas também a zona da bacia do condutor e do passageiro da frente. </a:t>
            </a:r>
            <a:endParaRPr lang="pt-PT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571868" y="0"/>
            <a:ext cx="1928826" cy="500042"/>
          </a:xfrm>
        </p:spPr>
        <p:txBody>
          <a:bodyPr/>
          <a:lstStyle/>
          <a:p>
            <a:r>
              <a:rPr lang="pt-PT" dirty="0" smtClean="0"/>
              <a:t>Técnica Administrativa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571736" y="6356350"/>
            <a:ext cx="3448064" cy="365125"/>
          </a:xfrm>
        </p:spPr>
        <p:txBody>
          <a:bodyPr/>
          <a:lstStyle/>
          <a:p>
            <a:r>
              <a:rPr lang="pt-PT" dirty="0" smtClean="0"/>
              <a:t>Trabalho elaborado por: Célia Sampaio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6</a:t>
            </a:fld>
            <a:endParaRPr lang="pt-PT"/>
          </a:p>
        </p:txBody>
      </p:sp>
      <p:pic>
        <p:nvPicPr>
          <p:cNvPr id="3074" name="Picture 2" descr="http://t0.gstatic.com/images?q=tbn:1RrAPPhLd8-boM:http://images.noticiasautomotivas.com.br/img/d/airba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32142"/>
            <a:ext cx="1643074" cy="1268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Para evitar acidentes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Eu acho que deveria haver um bom sistema para evitar os acidentes, como por exemplo: Nos travões um alarme em que avisasse quando o veiculo se aproxima-se doutro evitando assim o acidente.</a:t>
            </a:r>
            <a:endParaRPr lang="pt-PT" sz="2000" dirty="0">
              <a:solidFill>
                <a:schemeClr val="bg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714744" y="0"/>
            <a:ext cx="1947890" cy="365125"/>
          </a:xfrm>
        </p:spPr>
        <p:txBody>
          <a:bodyPr/>
          <a:lstStyle/>
          <a:p>
            <a:r>
              <a:rPr lang="pt-PT" dirty="0" smtClean="0"/>
              <a:t>Técnica Administrativa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428860" y="6356350"/>
            <a:ext cx="3590940" cy="365125"/>
          </a:xfrm>
        </p:spPr>
        <p:txBody>
          <a:bodyPr/>
          <a:lstStyle/>
          <a:p>
            <a:r>
              <a:rPr lang="pt-PT" dirty="0" smtClean="0"/>
              <a:t>Trabalho elaborado por: Célia Sampaio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7</a:t>
            </a:fld>
            <a:endParaRPr lang="pt-PT"/>
          </a:p>
        </p:txBody>
      </p:sp>
      <p:pic>
        <p:nvPicPr>
          <p:cNvPr id="2050" name="Picture 2" descr="http://t0.gstatic.com/images?q=tbn:y8JAda1eRRNi-M:http://extra.globo.com/fotos/2008/05/25/25_MHG_extra_acident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500438"/>
            <a:ext cx="2050448" cy="1643074"/>
          </a:xfrm>
          <a:prstGeom prst="rect">
            <a:avLst/>
          </a:prstGeom>
          <a:noFill/>
        </p:spPr>
      </p:pic>
      <p:pic>
        <p:nvPicPr>
          <p:cNvPr id="2052" name="Picture 4" descr="http://t3.gstatic.com/images?q=tbn:rWMTmcAFNKpLVM:http://www.radiopico.com/media/noticias/grande/acidente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3571876"/>
            <a:ext cx="2101118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solidFill>
                  <a:schemeClr val="accent6">
                    <a:lumMod val="75000"/>
                  </a:schemeClr>
                </a:solidFill>
              </a:rPr>
              <a:t>Guarda Nacional </a:t>
            </a:r>
            <a:endParaRPr lang="pt-PT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000" dirty="0" smtClean="0">
                <a:solidFill>
                  <a:schemeClr val="bg1"/>
                </a:solidFill>
              </a:rPr>
              <a:t>A Guarda nas suas operações verifica se os pneus dos veículos  estão carecas e se encontra tudo em boas condições para que o veiculo possa continuar a andar sem problemas.</a:t>
            </a:r>
            <a:endParaRPr lang="pt-PT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pt-PT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pt-PT" sz="2000" dirty="0" smtClean="0">
              <a:solidFill>
                <a:schemeClr val="bg1"/>
              </a:solidFill>
            </a:endParaRP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3500430" y="0"/>
            <a:ext cx="2133600" cy="365125"/>
          </a:xfrm>
        </p:spPr>
        <p:txBody>
          <a:bodyPr/>
          <a:lstStyle/>
          <a:p>
            <a:r>
              <a:rPr lang="pt-PT" dirty="0" smtClean="0"/>
              <a:t>Técnica Administrativa</a:t>
            </a:r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214546" y="6356350"/>
            <a:ext cx="3805254" cy="365125"/>
          </a:xfrm>
        </p:spPr>
        <p:txBody>
          <a:bodyPr/>
          <a:lstStyle/>
          <a:p>
            <a:r>
              <a:rPr lang="pt-PT" dirty="0" smtClean="0"/>
              <a:t>Trabalho elaborado por: Célia Sampaio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BAFB-B1E4-4B2B-8442-FDDB7C837AED}" type="slidenum">
              <a:rPr lang="pt-PT" smtClean="0"/>
              <a:pPr/>
              <a:t>8</a:t>
            </a:fld>
            <a:endParaRPr lang="pt-PT"/>
          </a:p>
        </p:txBody>
      </p:sp>
      <p:pic>
        <p:nvPicPr>
          <p:cNvPr id="1026" name="Picture 2" descr="http://t0.gstatic.com/images?q=tbn:EgioL1mr9IEWDM:http://capeiaarraiana.files.wordpress.com/2007/12/gnr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571876"/>
            <a:ext cx="1643074" cy="1785950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OXizpQoGBvOHKM:http://www.guarda.pt/noticias/actualidade/PublishingImages/gn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643314"/>
            <a:ext cx="1857389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472</Words>
  <Application>Microsoft Office PowerPoint</Application>
  <PresentationFormat>Apresentação no Ecrã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Tema do Office</vt:lpstr>
      <vt:lpstr>Técnicos autárquicos</vt:lpstr>
      <vt:lpstr>Segurança rodoviária</vt:lpstr>
      <vt:lpstr>Definições e sinalização</vt:lpstr>
      <vt:lpstr>Conduzir sobre o efeito do álcool</vt:lpstr>
      <vt:lpstr>Mecanismos de segurança  novos veículos automóveis</vt:lpstr>
      <vt:lpstr>O airbag</vt:lpstr>
      <vt:lpstr>Para evitar acidentes</vt:lpstr>
      <vt:lpstr>Guarda Nacional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Célia</dc:creator>
  <cp:lastModifiedBy>Célia</cp:lastModifiedBy>
  <cp:revision>19</cp:revision>
  <dcterms:created xsi:type="dcterms:W3CDTF">2010-05-13T13:05:30Z</dcterms:created>
  <dcterms:modified xsi:type="dcterms:W3CDTF">2010-05-15T19:04:48Z</dcterms:modified>
</cp:coreProperties>
</file>